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3004800" cy="9753600"/>
  <p:notesSz cx="6858000" cy="9144000"/>
  <p:defaultTextStyle>
    <a:lvl1pPr algn="ctr" defTabSz="584200">
      <a:defRPr sz="3200">
        <a:solidFill>
          <a:srgbClr val="546056"/>
        </a:solidFill>
        <a:latin typeface="+mn-lt"/>
        <a:ea typeface="+mn-ea"/>
        <a:cs typeface="+mn-cs"/>
        <a:sym typeface="Palatino"/>
      </a:defRPr>
    </a:lvl1pPr>
    <a:lvl2pPr indent="228600" algn="ctr" defTabSz="584200">
      <a:defRPr sz="3200">
        <a:solidFill>
          <a:srgbClr val="546056"/>
        </a:solidFill>
        <a:latin typeface="+mn-lt"/>
        <a:ea typeface="+mn-ea"/>
        <a:cs typeface="+mn-cs"/>
        <a:sym typeface="Palatino"/>
      </a:defRPr>
    </a:lvl2pPr>
    <a:lvl3pPr indent="457200" algn="ctr" defTabSz="584200">
      <a:defRPr sz="3200">
        <a:solidFill>
          <a:srgbClr val="546056"/>
        </a:solidFill>
        <a:latin typeface="+mn-lt"/>
        <a:ea typeface="+mn-ea"/>
        <a:cs typeface="+mn-cs"/>
        <a:sym typeface="Palatino"/>
      </a:defRPr>
    </a:lvl3pPr>
    <a:lvl4pPr indent="685800" algn="ctr" defTabSz="584200">
      <a:defRPr sz="3200">
        <a:solidFill>
          <a:srgbClr val="546056"/>
        </a:solidFill>
        <a:latin typeface="+mn-lt"/>
        <a:ea typeface="+mn-ea"/>
        <a:cs typeface="+mn-cs"/>
        <a:sym typeface="Palatino"/>
      </a:defRPr>
    </a:lvl4pPr>
    <a:lvl5pPr indent="914400" algn="ctr" defTabSz="584200">
      <a:defRPr sz="3200">
        <a:solidFill>
          <a:srgbClr val="546056"/>
        </a:solidFill>
        <a:latin typeface="+mn-lt"/>
        <a:ea typeface="+mn-ea"/>
        <a:cs typeface="+mn-cs"/>
        <a:sym typeface="Palatino"/>
      </a:defRPr>
    </a:lvl5pPr>
    <a:lvl6pPr indent="1143000" algn="ctr" defTabSz="584200">
      <a:defRPr sz="3200">
        <a:solidFill>
          <a:srgbClr val="546056"/>
        </a:solidFill>
        <a:latin typeface="+mn-lt"/>
        <a:ea typeface="+mn-ea"/>
        <a:cs typeface="+mn-cs"/>
        <a:sym typeface="Palatino"/>
      </a:defRPr>
    </a:lvl6pPr>
    <a:lvl7pPr indent="1371600" algn="ctr" defTabSz="584200">
      <a:defRPr sz="3200">
        <a:solidFill>
          <a:srgbClr val="546056"/>
        </a:solidFill>
        <a:latin typeface="+mn-lt"/>
        <a:ea typeface="+mn-ea"/>
        <a:cs typeface="+mn-cs"/>
        <a:sym typeface="Palatino"/>
      </a:defRPr>
    </a:lvl7pPr>
    <a:lvl8pPr indent="1600200" algn="ctr" defTabSz="584200">
      <a:defRPr sz="3200">
        <a:solidFill>
          <a:srgbClr val="546056"/>
        </a:solidFill>
        <a:latin typeface="+mn-lt"/>
        <a:ea typeface="+mn-ea"/>
        <a:cs typeface="+mn-cs"/>
        <a:sym typeface="Palatino"/>
      </a:defRPr>
    </a:lvl8pPr>
    <a:lvl9pPr indent="1828800" algn="ctr" defTabSz="584200">
      <a:defRPr sz="3200">
        <a:solidFill>
          <a:srgbClr val="546056"/>
        </a:solidFill>
        <a:latin typeface="+mn-lt"/>
        <a:ea typeface="+mn-ea"/>
        <a:cs typeface="+mn-cs"/>
        <a:sym typeface="Palatino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</a:tcStyle>
    </a:firstCol>
    <a:lastRow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</a:tcStyle>
    </a:firstRow>
  </a:tblStyle>
  <a:tblStyle styleId="{C7B018BB-80A7-4F77-B60F-C8B233D01FF8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</a:tcStyle>
    </a:firstCol>
    <a:la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</a:tcStyle>
    </a:firstRow>
  </a:tblStyle>
  <a:tblStyle styleId="{EEE7283C-3CF3-47DC-8721-378D4A62B228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B59660"/>
              </a:solidFill>
              <a:prstDash val="solid"/>
              <a:miter lim="400000"/>
            </a:ln>
          </a:left>
          <a:right>
            <a:ln w="12700" cap="flat">
              <a:solidFill>
                <a:srgbClr val="B59660"/>
              </a:solidFill>
              <a:prstDash val="solid"/>
              <a:miter lim="400000"/>
            </a:ln>
          </a:right>
          <a:top>
            <a:ln w="12700" cap="flat">
              <a:solidFill>
                <a:srgbClr val="B59660"/>
              </a:solidFill>
              <a:prstDash val="solid"/>
              <a:miter lim="400000"/>
            </a:ln>
          </a:top>
          <a:bottom>
            <a:ln w="12700" cap="flat">
              <a:solidFill>
                <a:srgbClr val="B59660"/>
              </a:solidFill>
              <a:prstDash val="solid"/>
              <a:miter lim="400000"/>
            </a:ln>
          </a:bottom>
          <a:insideH>
            <a:ln w="12700" cap="flat">
              <a:solidFill>
                <a:srgbClr val="B59660"/>
              </a:solidFill>
              <a:prstDash val="solid"/>
              <a:miter lim="400000"/>
            </a:ln>
          </a:insideH>
          <a:insideV>
            <a:ln w="12700" cap="flat">
              <a:solidFill>
                <a:srgbClr val="B5966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Col>
    <a:lastRow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B5966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Row>
  </a:tblStyle>
  <a:tblStyle styleId="{CF821DB8-F4EB-4A41-A1BA-3FCAFE7338EE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8F8E8A">
              <a:alpha val="80000"/>
            </a:srgbClr>
          </a:solidFill>
        </a:fill>
      </a:tcStyle>
    </a:firstCol>
    <a:la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B06D">
              <a:alpha val="90000"/>
            </a:srgbClr>
          </a:solidFill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B06D">
              <a:alpha val="90000"/>
            </a:srgb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C6E72">
              <a:alpha val="11000"/>
            </a:srgbClr>
          </a:solidFill>
        </a:fill>
      </a:tcStyle>
    </a:firstCol>
    <a:la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C6E72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38" d="100"/>
          <a:sy n="38" d="100"/>
        </p:scale>
        <p:origin x="-1800" y="-120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3" name="Shape 3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00250565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647700" y="2095500"/>
            <a:ext cx="11709400" cy="2908300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546056"/>
                </a:solidFill>
              </a:rPr>
              <a:t>Title Text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647700" y="5207000"/>
            <a:ext cx="11709400" cy="13970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sz="32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228600" algn="ctr">
              <a:lnSpc>
                <a:spcPct val="110000"/>
              </a:lnSpc>
              <a:spcBef>
                <a:spcPts val="0"/>
              </a:spcBef>
              <a:buSzTx/>
              <a:buNone/>
              <a:defRPr sz="32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457200" algn="ctr">
              <a:lnSpc>
                <a:spcPct val="110000"/>
              </a:lnSpc>
              <a:spcBef>
                <a:spcPts val="0"/>
              </a:spcBef>
              <a:buSzTx/>
              <a:buNone/>
              <a:defRPr sz="32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685800" algn="ctr">
              <a:lnSpc>
                <a:spcPct val="110000"/>
              </a:lnSpc>
              <a:spcBef>
                <a:spcPts val="0"/>
              </a:spcBef>
              <a:buSzTx/>
              <a:buNone/>
              <a:defRPr sz="32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914400" algn="ctr">
              <a:lnSpc>
                <a:spcPct val="110000"/>
              </a:lnSpc>
              <a:spcBef>
                <a:spcPts val="0"/>
              </a:spcBef>
              <a:buSzTx/>
              <a:buNone/>
              <a:defRPr sz="32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 lvl="0">
              <a:defRPr sz="1800" i="0">
                <a:solidFill>
                  <a:srgbClr val="000000"/>
                </a:solidFill>
              </a:defRPr>
            </a:pPr>
            <a:r>
              <a:rPr sz="3200" i="1">
                <a:solidFill>
                  <a:srgbClr val="717D75"/>
                </a:solidFill>
              </a:rPr>
              <a:t>Body Level One</a:t>
            </a:r>
          </a:p>
          <a:p>
            <a:pPr lvl="1">
              <a:defRPr sz="1800" i="0">
                <a:solidFill>
                  <a:srgbClr val="000000"/>
                </a:solidFill>
              </a:defRPr>
            </a:pPr>
            <a:r>
              <a:rPr sz="3200" i="1">
                <a:solidFill>
                  <a:srgbClr val="717D75"/>
                </a:solidFill>
              </a:rPr>
              <a:t>Body Level Two</a:t>
            </a:r>
          </a:p>
          <a:p>
            <a:pPr lvl="2">
              <a:defRPr sz="1800" i="0">
                <a:solidFill>
                  <a:srgbClr val="000000"/>
                </a:solidFill>
              </a:defRPr>
            </a:pPr>
            <a:r>
              <a:rPr sz="3200" i="1">
                <a:solidFill>
                  <a:srgbClr val="717D75"/>
                </a:solidFill>
              </a:rPr>
              <a:t>Body Level Three</a:t>
            </a:r>
          </a:p>
          <a:p>
            <a:pPr lvl="3">
              <a:defRPr sz="1800" i="0">
                <a:solidFill>
                  <a:srgbClr val="000000"/>
                </a:solidFill>
              </a:defRPr>
            </a:pPr>
            <a:r>
              <a:rPr sz="3200" i="1">
                <a:solidFill>
                  <a:srgbClr val="717D75"/>
                </a:solidFill>
              </a:rPr>
              <a:t>Body Level Four</a:t>
            </a:r>
          </a:p>
          <a:p>
            <a:pPr lvl="4">
              <a:defRPr sz="1800" i="0">
                <a:solidFill>
                  <a:srgbClr val="000000"/>
                </a:solidFill>
              </a:defRPr>
            </a:pPr>
            <a:r>
              <a:rPr sz="3200" i="1">
                <a:solidFill>
                  <a:srgbClr val="717D75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 Al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/>
          </p:cNvSpPr>
          <p:nvPr>
            <p:ph type="title"/>
          </p:nvPr>
        </p:nvSpPr>
        <p:spPr>
          <a:xfrm>
            <a:off x="647700" y="6794500"/>
            <a:ext cx="11709400" cy="1422400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546056"/>
                </a:solidFill>
              </a:rPr>
              <a:t>Title Text</a:t>
            </a:r>
          </a:p>
        </p:txBody>
      </p:sp>
      <p:sp>
        <p:nvSpPr>
          <p:cNvPr id="9" name="Shape 9"/>
          <p:cNvSpPr>
            <a:spLocks noGrp="1"/>
          </p:cNvSpPr>
          <p:nvPr>
            <p:ph type="body" idx="1"/>
          </p:nvPr>
        </p:nvSpPr>
        <p:spPr>
          <a:xfrm>
            <a:off x="647700" y="8204200"/>
            <a:ext cx="11709400" cy="12827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sz="32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228600" algn="ctr">
              <a:lnSpc>
                <a:spcPct val="110000"/>
              </a:lnSpc>
              <a:spcBef>
                <a:spcPts val="0"/>
              </a:spcBef>
              <a:buSzTx/>
              <a:buNone/>
              <a:defRPr sz="32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457200" algn="ctr">
              <a:lnSpc>
                <a:spcPct val="110000"/>
              </a:lnSpc>
              <a:spcBef>
                <a:spcPts val="0"/>
              </a:spcBef>
              <a:buSzTx/>
              <a:buNone/>
              <a:defRPr sz="32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685800" algn="ctr">
              <a:lnSpc>
                <a:spcPct val="110000"/>
              </a:lnSpc>
              <a:spcBef>
                <a:spcPts val="0"/>
              </a:spcBef>
              <a:buSzTx/>
              <a:buNone/>
              <a:defRPr sz="32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914400" algn="ctr">
              <a:lnSpc>
                <a:spcPct val="110000"/>
              </a:lnSpc>
              <a:spcBef>
                <a:spcPts val="0"/>
              </a:spcBef>
              <a:buSzTx/>
              <a:buNone/>
              <a:defRPr sz="32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 lvl="0">
              <a:defRPr sz="1800" i="0">
                <a:solidFill>
                  <a:srgbClr val="000000"/>
                </a:solidFill>
              </a:defRPr>
            </a:pPr>
            <a:r>
              <a:rPr sz="3200" i="1">
                <a:solidFill>
                  <a:srgbClr val="717D75"/>
                </a:solidFill>
              </a:rPr>
              <a:t>Body Level One</a:t>
            </a:r>
          </a:p>
          <a:p>
            <a:pPr lvl="1">
              <a:defRPr sz="1800" i="0">
                <a:solidFill>
                  <a:srgbClr val="000000"/>
                </a:solidFill>
              </a:defRPr>
            </a:pPr>
            <a:r>
              <a:rPr sz="3200" i="1">
                <a:solidFill>
                  <a:srgbClr val="717D75"/>
                </a:solidFill>
              </a:rPr>
              <a:t>Body Level Two</a:t>
            </a:r>
          </a:p>
          <a:p>
            <a:pPr lvl="2">
              <a:defRPr sz="1800" i="0">
                <a:solidFill>
                  <a:srgbClr val="000000"/>
                </a:solidFill>
              </a:defRPr>
            </a:pPr>
            <a:r>
              <a:rPr sz="3200" i="1">
                <a:solidFill>
                  <a:srgbClr val="717D75"/>
                </a:solidFill>
              </a:rPr>
              <a:t>Body Level Three</a:t>
            </a:r>
          </a:p>
          <a:p>
            <a:pPr lvl="3">
              <a:defRPr sz="1800" i="0">
                <a:solidFill>
                  <a:srgbClr val="000000"/>
                </a:solidFill>
              </a:defRPr>
            </a:pPr>
            <a:r>
              <a:rPr sz="3200" i="1">
                <a:solidFill>
                  <a:srgbClr val="717D75"/>
                </a:solidFill>
              </a:rPr>
              <a:t>Body Level Four</a:t>
            </a:r>
          </a:p>
          <a:p>
            <a:pPr lvl="4">
              <a:defRPr sz="1800" i="0">
                <a:solidFill>
                  <a:srgbClr val="000000"/>
                </a:solidFill>
              </a:defRPr>
            </a:pPr>
            <a:r>
              <a:rPr sz="3200" i="1">
                <a:solidFill>
                  <a:srgbClr val="717D75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647700" y="6794500"/>
            <a:ext cx="11709400" cy="1422400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546056"/>
                </a:solidFill>
              </a:rPr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idx="1"/>
          </p:nvPr>
        </p:nvSpPr>
        <p:spPr>
          <a:xfrm>
            <a:off x="647700" y="8204200"/>
            <a:ext cx="11709400" cy="12827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sz="32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228600" algn="ctr">
              <a:lnSpc>
                <a:spcPct val="110000"/>
              </a:lnSpc>
              <a:spcBef>
                <a:spcPts val="0"/>
              </a:spcBef>
              <a:buSzTx/>
              <a:buNone/>
              <a:defRPr sz="32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457200" algn="ctr">
              <a:lnSpc>
                <a:spcPct val="110000"/>
              </a:lnSpc>
              <a:spcBef>
                <a:spcPts val="0"/>
              </a:spcBef>
              <a:buSzTx/>
              <a:buNone/>
              <a:defRPr sz="32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685800" algn="ctr">
              <a:lnSpc>
                <a:spcPct val="110000"/>
              </a:lnSpc>
              <a:spcBef>
                <a:spcPts val="0"/>
              </a:spcBef>
              <a:buSzTx/>
              <a:buNone/>
              <a:defRPr sz="32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914400" algn="ctr">
              <a:lnSpc>
                <a:spcPct val="110000"/>
              </a:lnSpc>
              <a:spcBef>
                <a:spcPts val="0"/>
              </a:spcBef>
              <a:buSzTx/>
              <a:buNone/>
              <a:defRPr sz="32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 lvl="0">
              <a:defRPr sz="1800" i="0">
                <a:solidFill>
                  <a:srgbClr val="000000"/>
                </a:solidFill>
              </a:defRPr>
            </a:pPr>
            <a:r>
              <a:rPr sz="3200" i="1">
                <a:solidFill>
                  <a:srgbClr val="717D75"/>
                </a:solidFill>
              </a:rPr>
              <a:t>Body Level One</a:t>
            </a:r>
          </a:p>
          <a:p>
            <a:pPr lvl="1">
              <a:defRPr sz="1800" i="0">
                <a:solidFill>
                  <a:srgbClr val="000000"/>
                </a:solidFill>
              </a:defRPr>
            </a:pPr>
            <a:r>
              <a:rPr sz="3200" i="1">
                <a:solidFill>
                  <a:srgbClr val="717D75"/>
                </a:solidFill>
              </a:rPr>
              <a:t>Body Level Two</a:t>
            </a:r>
          </a:p>
          <a:p>
            <a:pPr lvl="2">
              <a:defRPr sz="1800" i="0">
                <a:solidFill>
                  <a:srgbClr val="000000"/>
                </a:solidFill>
              </a:defRPr>
            </a:pPr>
            <a:r>
              <a:rPr sz="3200" i="1">
                <a:solidFill>
                  <a:srgbClr val="717D75"/>
                </a:solidFill>
              </a:rPr>
              <a:t>Body Level Three</a:t>
            </a:r>
          </a:p>
          <a:p>
            <a:pPr lvl="3">
              <a:defRPr sz="1800" i="0">
                <a:solidFill>
                  <a:srgbClr val="000000"/>
                </a:solidFill>
              </a:defRPr>
            </a:pPr>
            <a:r>
              <a:rPr sz="3200" i="1">
                <a:solidFill>
                  <a:srgbClr val="717D75"/>
                </a:solidFill>
              </a:rPr>
              <a:t>Body Level Four</a:t>
            </a:r>
          </a:p>
          <a:p>
            <a:pPr lvl="4">
              <a:defRPr sz="1800" i="0">
                <a:solidFill>
                  <a:srgbClr val="000000"/>
                </a:solidFill>
              </a:defRPr>
            </a:pPr>
            <a:r>
              <a:rPr sz="3200" i="1">
                <a:solidFill>
                  <a:srgbClr val="717D75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>
            <a:spLocks noGrp="1"/>
          </p:cNvSpPr>
          <p:nvPr>
            <p:ph type="title"/>
          </p:nvPr>
        </p:nvSpPr>
        <p:spPr>
          <a:xfrm>
            <a:off x="647700" y="3390900"/>
            <a:ext cx="11709400" cy="2959100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546056"/>
                </a:solidFill>
              </a:rPr>
              <a:t>Title Text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title"/>
          </p:nvPr>
        </p:nvSpPr>
        <p:spPr>
          <a:xfrm>
            <a:off x="647700" y="1689100"/>
            <a:ext cx="5600700" cy="3492500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546056"/>
                </a:solidFill>
              </a:rPr>
              <a:t>Title Text</a:t>
            </a:r>
          </a:p>
        </p:txBody>
      </p:sp>
      <p:sp>
        <p:nvSpPr>
          <p:cNvPr id="17" name="Shape 17"/>
          <p:cNvSpPr>
            <a:spLocks noGrp="1"/>
          </p:cNvSpPr>
          <p:nvPr>
            <p:ph type="body" idx="1"/>
          </p:nvPr>
        </p:nvSpPr>
        <p:spPr>
          <a:xfrm>
            <a:off x="647700" y="5435600"/>
            <a:ext cx="5600700" cy="35941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sz="32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228600" algn="ctr">
              <a:lnSpc>
                <a:spcPct val="110000"/>
              </a:lnSpc>
              <a:spcBef>
                <a:spcPts val="0"/>
              </a:spcBef>
              <a:buSzTx/>
              <a:buNone/>
              <a:defRPr sz="32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457200" algn="ctr">
              <a:lnSpc>
                <a:spcPct val="110000"/>
              </a:lnSpc>
              <a:spcBef>
                <a:spcPts val="0"/>
              </a:spcBef>
              <a:buSzTx/>
              <a:buNone/>
              <a:defRPr sz="32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685800" algn="ctr">
              <a:lnSpc>
                <a:spcPct val="110000"/>
              </a:lnSpc>
              <a:spcBef>
                <a:spcPts val="0"/>
              </a:spcBef>
              <a:buSzTx/>
              <a:buNone/>
              <a:defRPr sz="32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914400" algn="ctr">
              <a:lnSpc>
                <a:spcPct val="110000"/>
              </a:lnSpc>
              <a:spcBef>
                <a:spcPts val="0"/>
              </a:spcBef>
              <a:buSzTx/>
              <a:buNone/>
              <a:defRPr sz="32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 lvl="0">
              <a:defRPr sz="1800" i="0">
                <a:solidFill>
                  <a:srgbClr val="000000"/>
                </a:solidFill>
              </a:defRPr>
            </a:pPr>
            <a:r>
              <a:rPr sz="3200" i="1">
                <a:solidFill>
                  <a:srgbClr val="717D75"/>
                </a:solidFill>
              </a:rPr>
              <a:t>Body Level One</a:t>
            </a:r>
          </a:p>
          <a:p>
            <a:pPr lvl="1">
              <a:defRPr sz="1800" i="0">
                <a:solidFill>
                  <a:srgbClr val="000000"/>
                </a:solidFill>
              </a:defRPr>
            </a:pPr>
            <a:r>
              <a:rPr sz="3200" i="1">
                <a:solidFill>
                  <a:srgbClr val="717D75"/>
                </a:solidFill>
              </a:rPr>
              <a:t>Body Level Two</a:t>
            </a:r>
          </a:p>
          <a:p>
            <a:pPr lvl="2">
              <a:defRPr sz="1800" i="0">
                <a:solidFill>
                  <a:srgbClr val="000000"/>
                </a:solidFill>
              </a:defRPr>
            </a:pPr>
            <a:r>
              <a:rPr sz="3200" i="1">
                <a:solidFill>
                  <a:srgbClr val="717D75"/>
                </a:solidFill>
              </a:rPr>
              <a:t>Body Level Three</a:t>
            </a:r>
          </a:p>
          <a:p>
            <a:pPr lvl="3">
              <a:defRPr sz="1800" i="0">
                <a:solidFill>
                  <a:srgbClr val="000000"/>
                </a:solidFill>
              </a:defRPr>
            </a:pPr>
            <a:r>
              <a:rPr sz="3200" i="1">
                <a:solidFill>
                  <a:srgbClr val="717D75"/>
                </a:solidFill>
              </a:rPr>
              <a:t>Body Level Four</a:t>
            </a:r>
          </a:p>
          <a:p>
            <a:pPr lvl="4">
              <a:defRPr sz="1800" i="0">
                <a:solidFill>
                  <a:srgbClr val="000000"/>
                </a:solidFill>
              </a:defRPr>
            </a:pPr>
            <a:r>
              <a:rPr sz="3200" i="1">
                <a:solidFill>
                  <a:srgbClr val="717D75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FFFFFF">
                    <a:alpha val="95000"/>
                  </a:srgbClr>
                </a:solidFill>
              </a:rPr>
              <a:t>Title Text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FFFFFF">
                    <a:alpha val="95000"/>
                  </a:srgbClr>
                </a:solidFill>
              </a:rPr>
              <a:t>Title Text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546056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546056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546056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546056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546056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FFFFFF">
                    <a:alpha val="95000"/>
                  </a:srgbClr>
                </a:solidFill>
              </a:rPr>
              <a:t>Title Text</a:t>
            </a:r>
          </a:p>
        </p:txBody>
      </p:sp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xfrm>
            <a:off x="647700" y="2628900"/>
            <a:ext cx="5600700" cy="6477000"/>
          </a:xfrm>
          <a:prstGeom prst="rect">
            <a:avLst/>
          </a:prstGeom>
        </p:spPr>
        <p:txBody>
          <a:bodyPr/>
          <a:lstStyle>
            <a:lvl1pPr marL="393700" indent="-393700">
              <a:lnSpc>
                <a:spcPct val="120000"/>
              </a:lnSpc>
              <a:spcBef>
                <a:spcPts val="2400"/>
              </a:spcBef>
              <a:buFont typeface="Zapf Dingbats"/>
              <a:buBlip>
                <a:blip r:embed="rId2"/>
              </a:buBlip>
              <a:defRPr sz="3200"/>
            </a:lvl1pPr>
            <a:lvl2pPr marL="787400" indent="-393700">
              <a:lnSpc>
                <a:spcPct val="120000"/>
              </a:lnSpc>
              <a:spcBef>
                <a:spcPts val="2400"/>
              </a:spcBef>
              <a:buFont typeface="Zapf Dingbats"/>
              <a:buBlip>
                <a:blip r:embed="rId2"/>
              </a:buBlip>
              <a:defRPr sz="3200"/>
            </a:lvl2pPr>
            <a:lvl3pPr marL="1181100" indent="-393700">
              <a:lnSpc>
                <a:spcPct val="120000"/>
              </a:lnSpc>
              <a:spcBef>
                <a:spcPts val="2400"/>
              </a:spcBef>
              <a:buFont typeface="Zapf Dingbats"/>
              <a:buBlip>
                <a:blip r:embed="rId2"/>
              </a:buBlip>
              <a:defRPr sz="3200"/>
            </a:lvl3pPr>
            <a:lvl4pPr marL="1574800" indent="-393700">
              <a:lnSpc>
                <a:spcPct val="120000"/>
              </a:lnSpc>
              <a:spcBef>
                <a:spcPts val="2400"/>
              </a:spcBef>
              <a:buFont typeface="Zapf Dingbats"/>
              <a:buBlip>
                <a:blip r:embed="rId2"/>
              </a:buBlip>
              <a:defRPr sz="3200"/>
            </a:lvl4pPr>
            <a:lvl5pPr marL="1968500" indent="-393700">
              <a:lnSpc>
                <a:spcPct val="120000"/>
              </a:lnSpc>
              <a:spcBef>
                <a:spcPts val="2400"/>
              </a:spcBef>
              <a:buFont typeface="Zapf Dingbats"/>
              <a:buBlip>
                <a:blip r:embed="rId2"/>
              </a:buBlip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546056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546056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546056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546056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546056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>
            <a:spLocks noGrp="1"/>
          </p:cNvSpPr>
          <p:nvPr>
            <p:ph type="body" idx="1"/>
          </p:nvPr>
        </p:nvSpPr>
        <p:spPr>
          <a:xfrm>
            <a:off x="647700" y="647700"/>
            <a:ext cx="11709400" cy="84582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546056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546056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546056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546056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546056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2.jpeg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47700" y="152400"/>
            <a:ext cx="11709400" cy="2032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FFFFFF">
                    <a:alpha val="95000"/>
                  </a:srgbClr>
                </a:solidFill>
              </a:rP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47700" y="2628900"/>
            <a:ext cx="11709400" cy="6477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1pPr>
              <a:buBlip>
                <a:blip r:embed="rId16"/>
              </a:buBlip>
            </a:lvl1pPr>
            <a:lvl2pPr>
              <a:buBlip>
                <a:blip r:embed="rId16"/>
              </a:buBlip>
            </a:lvl2pPr>
            <a:lvl3pPr>
              <a:buBlip>
                <a:blip r:embed="rId16"/>
              </a:buBlip>
            </a:lvl3pPr>
            <a:lvl4pPr>
              <a:buBlip>
                <a:blip r:embed="rId16"/>
              </a:buBlip>
            </a:lvl4pPr>
            <a:lvl5pPr>
              <a:buBlip>
                <a:blip r:embed="rId16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546056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546056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546056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546056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546056"/>
                </a:solidFill>
              </a:rP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xmlns:p14="http://schemas.microsoft.com/office/powerpoint/2010/main" spd="med"/>
  <p:txStyles>
    <p:titleStyle>
      <a:lvl1pPr defTabSz="584200">
        <a:defRPr sz="7000">
          <a:solidFill>
            <a:srgbClr val="FFFFFF">
              <a:alpha val="95000"/>
            </a:srgbClr>
          </a:solidFill>
          <a:latin typeface="+mn-lt"/>
          <a:ea typeface="+mn-ea"/>
          <a:cs typeface="+mn-cs"/>
          <a:sym typeface="Palatino"/>
        </a:defRPr>
      </a:lvl1pPr>
      <a:lvl2pPr indent="228600" defTabSz="584200">
        <a:defRPr sz="7000">
          <a:solidFill>
            <a:srgbClr val="FFFFFF">
              <a:alpha val="95000"/>
            </a:srgbClr>
          </a:solidFill>
          <a:latin typeface="+mn-lt"/>
          <a:ea typeface="+mn-ea"/>
          <a:cs typeface="+mn-cs"/>
          <a:sym typeface="Palatino"/>
        </a:defRPr>
      </a:lvl2pPr>
      <a:lvl3pPr indent="457200" defTabSz="584200">
        <a:defRPr sz="7000">
          <a:solidFill>
            <a:srgbClr val="FFFFFF">
              <a:alpha val="95000"/>
            </a:srgbClr>
          </a:solidFill>
          <a:latin typeface="+mn-lt"/>
          <a:ea typeface="+mn-ea"/>
          <a:cs typeface="+mn-cs"/>
          <a:sym typeface="Palatino"/>
        </a:defRPr>
      </a:lvl3pPr>
      <a:lvl4pPr indent="685800" defTabSz="584200">
        <a:defRPr sz="7000">
          <a:solidFill>
            <a:srgbClr val="FFFFFF">
              <a:alpha val="95000"/>
            </a:srgbClr>
          </a:solidFill>
          <a:latin typeface="+mn-lt"/>
          <a:ea typeface="+mn-ea"/>
          <a:cs typeface="+mn-cs"/>
          <a:sym typeface="Palatino"/>
        </a:defRPr>
      </a:lvl4pPr>
      <a:lvl5pPr indent="914400" defTabSz="584200">
        <a:defRPr sz="7000">
          <a:solidFill>
            <a:srgbClr val="FFFFFF">
              <a:alpha val="95000"/>
            </a:srgbClr>
          </a:solidFill>
          <a:latin typeface="+mn-lt"/>
          <a:ea typeface="+mn-ea"/>
          <a:cs typeface="+mn-cs"/>
          <a:sym typeface="Palatino"/>
        </a:defRPr>
      </a:lvl5pPr>
      <a:lvl6pPr indent="1143000" defTabSz="584200">
        <a:defRPr sz="7000">
          <a:solidFill>
            <a:srgbClr val="FFFFFF">
              <a:alpha val="95000"/>
            </a:srgbClr>
          </a:solidFill>
          <a:latin typeface="+mn-lt"/>
          <a:ea typeface="+mn-ea"/>
          <a:cs typeface="+mn-cs"/>
          <a:sym typeface="Palatino"/>
        </a:defRPr>
      </a:lvl6pPr>
      <a:lvl7pPr indent="1371600" defTabSz="584200">
        <a:defRPr sz="7000">
          <a:solidFill>
            <a:srgbClr val="FFFFFF">
              <a:alpha val="95000"/>
            </a:srgbClr>
          </a:solidFill>
          <a:latin typeface="+mn-lt"/>
          <a:ea typeface="+mn-ea"/>
          <a:cs typeface="+mn-cs"/>
          <a:sym typeface="Palatino"/>
        </a:defRPr>
      </a:lvl7pPr>
      <a:lvl8pPr indent="1600200" defTabSz="584200">
        <a:defRPr sz="7000">
          <a:solidFill>
            <a:srgbClr val="FFFFFF">
              <a:alpha val="95000"/>
            </a:srgbClr>
          </a:solidFill>
          <a:latin typeface="+mn-lt"/>
          <a:ea typeface="+mn-ea"/>
          <a:cs typeface="+mn-cs"/>
          <a:sym typeface="Palatino"/>
        </a:defRPr>
      </a:lvl8pPr>
      <a:lvl9pPr indent="1828800" defTabSz="584200">
        <a:defRPr sz="7000">
          <a:solidFill>
            <a:srgbClr val="FFFFFF">
              <a:alpha val="95000"/>
            </a:srgbClr>
          </a:solidFill>
          <a:latin typeface="+mn-lt"/>
          <a:ea typeface="+mn-ea"/>
          <a:cs typeface="+mn-cs"/>
          <a:sym typeface="Palatino"/>
        </a:defRPr>
      </a:lvl9pPr>
    </p:titleStyle>
    <p:bodyStyle>
      <a:lvl1pPr marL="533400" indent="-533400" defTabSz="584200">
        <a:spcBef>
          <a:spcPts val="4200"/>
        </a:spcBef>
        <a:buSzPct val="40000"/>
        <a:buBlip>
          <a:blip r:embed="rId16"/>
        </a:buBlip>
        <a:defRPr sz="4300">
          <a:solidFill>
            <a:srgbClr val="546056"/>
          </a:solidFill>
          <a:latin typeface="+mn-lt"/>
          <a:ea typeface="+mn-ea"/>
          <a:cs typeface="+mn-cs"/>
          <a:sym typeface="Palatino"/>
        </a:defRPr>
      </a:lvl1pPr>
      <a:lvl2pPr marL="1066800" indent="-533400" defTabSz="584200">
        <a:spcBef>
          <a:spcPts val="4200"/>
        </a:spcBef>
        <a:buSzPct val="40000"/>
        <a:buBlip>
          <a:blip r:embed="rId16"/>
        </a:buBlip>
        <a:defRPr sz="4300">
          <a:solidFill>
            <a:srgbClr val="546056"/>
          </a:solidFill>
          <a:latin typeface="+mn-lt"/>
          <a:ea typeface="+mn-ea"/>
          <a:cs typeface="+mn-cs"/>
          <a:sym typeface="Palatino"/>
        </a:defRPr>
      </a:lvl2pPr>
      <a:lvl3pPr marL="1600200" indent="-533400" defTabSz="584200">
        <a:spcBef>
          <a:spcPts val="4200"/>
        </a:spcBef>
        <a:buSzPct val="40000"/>
        <a:buBlip>
          <a:blip r:embed="rId16"/>
        </a:buBlip>
        <a:defRPr sz="4300">
          <a:solidFill>
            <a:srgbClr val="546056"/>
          </a:solidFill>
          <a:latin typeface="+mn-lt"/>
          <a:ea typeface="+mn-ea"/>
          <a:cs typeface="+mn-cs"/>
          <a:sym typeface="Palatino"/>
        </a:defRPr>
      </a:lvl3pPr>
      <a:lvl4pPr marL="2133600" indent="-533400" defTabSz="584200">
        <a:spcBef>
          <a:spcPts val="4200"/>
        </a:spcBef>
        <a:buSzPct val="40000"/>
        <a:buBlip>
          <a:blip r:embed="rId16"/>
        </a:buBlip>
        <a:defRPr sz="4300">
          <a:solidFill>
            <a:srgbClr val="546056"/>
          </a:solidFill>
          <a:latin typeface="+mn-lt"/>
          <a:ea typeface="+mn-ea"/>
          <a:cs typeface="+mn-cs"/>
          <a:sym typeface="Palatino"/>
        </a:defRPr>
      </a:lvl4pPr>
      <a:lvl5pPr marL="2667000" indent="-533400" defTabSz="584200">
        <a:spcBef>
          <a:spcPts val="4200"/>
        </a:spcBef>
        <a:buSzPct val="40000"/>
        <a:buBlip>
          <a:blip r:embed="rId16"/>
        </a:buBlip>
        <a:defRPr sz="4300">
          <a:solidFill>
            <a:srgbClr val="546056"/>
          </a:solidFill>
          <a:latin typeface="+mn-lt"/>
          <a:ea typeface="+mn-ea"/>
          <a:cs typeface="+mn-cs"/>
          <a:sym typeface="Palatino"/>
        </a:defRPr>
      </a:lvl5pPr>
      <a:lvl6pPr marL="3200400" indent="-533400" defTabSz="584200">
        <a:spcBef>
          <a:spcPts val="4200"/>
        </a:spcBef>
        <a:buSzPct val="40000"/>
        <a:buBlip>
          <a:blip r:embed="rId16"/>
        </a:buBlip>
        <a:defRPr sz="4300">
          <a:solidFill>
            <a:srgbClr val="546056"/>
          </a:solidFill>
          <a:latin typeface="+mn-lt"/>
          <a:ea typeface="+mn-ea"/>
          <a:cs typeface="+mn-cs"/>
          <a:sym typeface="Palatino"/>
        </a:defRPr>
      </a:lvl6pPr>
      <a:lvl7pPr marL="3733800" indent="-533400" defTabSz="584200">
        <a:spcBef>
          <a:spcPts val="4200"/>
        </a:spcBef>
        <a:buSzPct val="40000"/>
        <a:buBlip>
          <a:blip r:embed="rId16"/>
        </a:buBlip>
        <a:defRPr sz="4300">
          <a:solidFill>
            <a:srgbClr val="546056"/>
          </a:solidFill>
          <a:latin typeface="+mn-lt"/>
          <a:ea typeface="+mn-ea"/>
          <a:cs typeface="+mn-cs"/>
          <a:sym typeface="Palatino"/>
        </a:defRPr>
      </a:lvl7pPr>
      <a:lvl8pPr marL="4267200" indent="-533400" defTabSz="584200">
        <a:spcBef>
          <a:spcPts val="4200"/>
        </a:spcBef>
        <a:buSzPct val="40000"/>
        <a:buBlip>
          <a:blip r:embed="rId16"/>
        </a:buBlip>
        <a:defRPr sz="4300">
          <a:solidFill>
            <a:srgbClr val="546056"/>
          </a:solidFill>
          <a:latin typeface="+mn-lt"/>
          <a:ea typeface="+mn-ea"/>
          <a:cs typeface="+mn-cs"/>
          <a:sym typeface="Palatino"/>
        </a:defRPr>
      </a:lvl8pPr>
      <a:lvl9pPr marL="4800600" indent="-533400" defTabSz="584200">
        <a:spcBef>
          <a:spcPts val="4200"/>
        </a:spcBef>
        <a:buSzPct val="40000"/>
        <a:buBlip>
          <a:blip r:embed="rId16"/>
        </a:buBlip>
        <a:defRPr sz="4300">
          <a:solidFill>
            <a:srgbClr val="546056"/>
          </a:solidFill>
          <a:latin typeface="+mn-lt"/>
          <a:ea typeface="+mn-ea"/>
          <a:cs typeface="+mn-cs"/>
          <a:sym typeface="Palatino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mailto:lconzemius@gmail.com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opplet.com" TargetMode="External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2" Type="http://schemas.openxmlformats.org/officeDocument/2006/relationships/hyperlink" Target="http://blog.popplet.com/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1.png"/><Relationship Id="rId3" Type="http://schemas.openxmlformats.org/officeDocument/2006/relationships/hyperlink" Target="http://reading.ecb.org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40.jpeg"/><Relationship Id="rId5" Type="http://schemas.openxmlformats.org/officeDocument/2006/relationships/image" Target="../media/image41.png"/><Relationship Id="rId6" Type="http://schemas.openxmlformats.org/officeDocument/2006/relationships/image" Target="../media/image42.jpeg"/><Relationship Id="rId7" Type="http://schemas.openxmlformats.org/officeDocument/2006/relationships/image" Target="../media/image43.png"/><Relationship Id="rId8" Type="http://schemas.openxmlformats.org/officeDocument/2006/relationships/image" Target="../media/image44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4" Type="http://schemas.openxmlformats.org/officeDocument/2006/relationships/image" Target="../media/image1.png"/><Relationship Id="rId5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9.png"/><Relationship Id="rId3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546056"/>
                </a:solidFill>
              </a:rPr>
              <a:t>Fostering Critical Thinking with Technology</a:t>
            </a:r>
          </a:p>
        </p:txBody>
      </p:sp>
      <p:sp>
        <p:nvSpPr>
          <p:cNvPr id="36" name="Shape 36"/>
          <p:cNvSpPr>
            <a:spLocks noGrp="1"/>
          </p:cNvSpPr>
          <p:nvPr>
            <p:ph type="body" idx="1"/>
          </p:nvPr>
        </p:nvSpPr>
        <p:spPr>
          <a:xfrm>
            <a:off x="647700" y="5638800"/>
            <a:ext cx="11709400" cy="1397000"/>
          </a:xfrm>
          <a:prstGeom prst="rect">
            <a:avLst/>
          </a:prstGeom>
        </p:spPr>
        <p:txBody>
          <a:bodyPr/>
          <a:lstStyle/>
          <a:p>
            <a:pPr lvl="0" defTabSz="408940">
              <a:defRPr sz="1800" i="0">
                <a:solidFill>
                  <a:srgbClr val="000000"/>
                </a:solidFill>
              </a:defRPr>
            </a:pPr>
            <a:r>
              <a:rPr sz="2660" i="1">
                <a:solidFill>
                  <a:srgbClr val="717D75"/>
                </a:solidFill>
              </a:rPr>
              <a:t>Laurie Conzemius</a:t>
            </a:r>
          </a:p>
          <a:p>
            <a:pPr lvl="0" defTabSz="408940">
              <a:defRPr sz="1800" i="0">
                <a:solidFill>
                  <a:srgbClr val="000000"/>
                </a:solidFill>
              </a:defRPr>
            </a:pPr>
            <a:r>
              <a:rPr sz="2660" i="1" u="sng">
                <a:solidFill>
                  <a:srgbClr val="717D75"/>
                </a:solidFill>
                <a:hlinkClick r:id="rId2"/>
              </a:rPr>
              <a:t>lconzemius@gmail.com</a:t>
            </a:r>
            <a:endParaRPr sz="2660" i="1">
              <a:solidFill>
                <a:srgbClr val="717D75"/>
              </a:solidFill>
            </a:endParaRPr>
          </a:p>
          <a:p>
            <a:pPr lvl="0" defTabSz="408940">
              <a:defRPr sz="1800" i="0">
                <a:solidFill>
                  <a:srgbClr val="000000"/>
                </a:solidFill>
              </a:defRPr>
            </a:pPr>
            <a:r>
              <a:rPr sz="2660" i="1">
                <a:solidFill>
                  <a:srgbClr val="717D75"/>
                </a:solidFill>
              </a:rPr>
              <a:t>@purpleloon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G_1495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>
            <a:spLocks noGrp="1"/>
          </p:cNvSpPr>
          <p:nvPr>
            <p:ph type="title"/>
          </p:nvPr>
        </p:nvSpPr>
        <p:spPr>
          <a:xfrm>
            <a:off x="647700" y="503766"/>
            <a:ext cx="11561234" cy="3492501"/>
          </a:xfrm>
          <a:prstGeom prst="rect">
            <a:avLst/>
          </a:prstGeom>
        </p:spPr>
        <p:txBody>
          <a:bodyPr/>
          <a:lstStyle/>
          <a:p>
            <a:pPr lvl="0" defTabSz="566674">
              <a:defRPr sz="1800">
                <a:solidFill>
                  <a:srgbClr val="000000"/>
                </a:solidFill>
              </a:defRPr>
            </a:pPr>
            <a:r>
              <a:rPr sz="4947">
                <a:solidFill>
                  <a:srgbClr val="546056"/>
                </a:solidFill>
              </a:rPr>
              <a:t>Critical thinking: </a:t>
            </a:r>
          </a:p>
          <a:p>
            <a:pPr lvl="0" defTabSz="566674">
              <a:defRPr sz="1800">
                <a:solidFill>
                  <a:srgbClr val="000000"/>
                </a:solidFill>
              </a:defRPr>
            </a:pPr>
            <a:r>
              <a:rPr sz="4947">
                <a:solidFill>
                  <a:srgbClr val="546056"/>
                </a:solidFill>
              </a:rPr>
              <a:t>the ability to think clearly and rationally;</a:t>
            </a:r>
          </a:p>
          <a:p>
            <a:pPr lvl="0" defTabSz="566674">
              <a:defRPr sz="1800">
                <a:solidFill>
                  <a:srgbClr val="000000"/>
                </a:solidFill>
              </a:defRPr>
            </a:pPr>
            <a:r>
              <a:rPr sz="4947">
                <a:solidFill>
                  <a:srgbClr val="546056"/>
                </a:solidFill>
              </a:rPr>
              <a:t> to engage in reflective and independent thinking.</a:t>
            </a:r>
          </a:p>
        </p:txBody>
      </p:sp>
      <p:sp>
        <p:nvSpPr>
          <p:cNvPr id="41" name="Shape 41"/>
          <p:cNvSpPr>
            <a:spLocks noGrp="1"/>
          </p:cNvSpPr>
          <p:nvPr>
            <p:ph type="body" idx="1"/>
          </p:nvPr>
        </p:nvSpPr>
        <p:spPr>
          <a:xfrm>
            <a:off x="654050" y="3962399"/>
            <a:ext cx="11696700" cy="5050368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l">
              <a:lnSpc>
                <a:spcPct val="100000"/>
              </a:lnSpc>
              <a:defRPr sz="1800" i="0">
                <a:solidFill>
                  <a:srgbClr val="000000"/>
                </a:solidFill>
              </a:defRPr>
            </a:pPr>
            <a:r>
              <a:rPr sz="3400">
                <a:latin typeface="+mn-lt"/>
                <a:ea typeface="+mn-ea"/>
                <a:cs typeface="+mn-cs"/>
                <a:sym typeface="Palatino"/>
              </a:rPr>
              <a:t>To be able to:</a:t>
            </a:r>
          </a:p>
          <a:p>
            <a:pPr lvl="0" algn="l">
              <a:lnSpc>
                <a:spcPct val="100000"/>
              </a:lnSpc>
              <a:defRPr sz="1800" i="0">
                <a:solidFill>
                  <a:srgbClr val="000000"/>
                </a:solidFill>
              </a:defRPr>
            </a:pPr>
            <a:r>
              <a:rPr sz="3400">
                <a:latin typeface="+mn-lt"/>
                <a:ea typeface="+mn-ea"/>
                <a:cs typeface="+mn-cs"/>
                <a:sym typeface="Palatino"/>
              </a:rPr>
              <a:t>1.	Understand the logical connections between ideas.</a:t>
            </a:r>
          </a:p>
          <a:p>
            <a:pPr lvl="0" algn="l">
              <a:lnSpc>
                <a:spcPct val="100000"/>
              </a:lnSpc>
              <a:defRPr sz="1800" i="0">
                <a:solidFill>
                  <a:srgbClr val="000000"/>
                </a:solidFill>
              </a:defRPr>
            </a:pPr>
            <a:r>
              <a:rPr sz="3400">
                <a:latin typeface="+mn-lt"/>
                <a:ea typeface="+mn-ea"/>
                <a:cs typeface="+mn-cs"/>
                <a:sym typeface="Palatino"/>
              </a:rPr>
              <a:t>2.	Identify, construct, and evaluate arguments.</a:t>
            </a:r>
          </a:p>
          <a:p>
            <a:pPr lvl="0" algn="l">
              <a:lnSpc>
                <a:spcPct val="100000"/>
              </a:lnSpc>
              <a:defRPr sz="1800" i="0">
                <a:solidFill>
                  <a:srgbClr val="000000"/>
                </a:solidFill>
              </a:defRPr>
            </a:pPr>
            <a:r>
              <a:rPr sz="3400">
                <a:latin typeface="+mn-lt"/>
                <a:ea typeface="+mn-ea"/>
                <a:cs typeface="+mn-cs"/>
                <a:sym typeface="Palatino"/>
              </a:rPr>
              <a:t>3.	Detect inconsistencies and common mistakes in reasoning.</a:t>
            </a:r>
          </a:p>
          <a:p>
            <a:pPr lvl="0" algn="l">
              <a:lnSpc>
                <a:spcPct val="100000"/>
              </a:lnSpc>
              <a:defRPr sz="1800" i="0">
                <a:solidFill>
                  <a:srgbClr val="000000"/>
                </a:solidFill>
              </a:defRPr>
            </a:pPr>
            <a:r>
              <a:rPr sz="3400">
                <a:latin typeface="+mn-lt"/>
                <a:ea typeface="+mn-ea"/>
                <a:cs typeface="+mn-cs"/>
                <a:sym typeface="Palatino"/>
              </a:rPr>
              <a:t>4.	Solve problems systematically.</a:t>
            </a:r>
          </a:p>
          <a:p>
            <a:pPr lvl="0" algn="l">
              <a:lnSpc>
                <a:spcPct val="100000"/>
              </a:lnSpc>
              <a:defRPr sz="1800" i="0">
                <a:solidFill>
                  <a:srgbClr val="000000"/>
                </a:solidFill>
              </a:defRPr>
            </a:pPr>
            <a:r>
              <a:rPr sz="3400">
                <a:latin typeface="+mn-lt"/>
                <a:ea typeface="+mn-ea"/>
                <a:cs typeface="+mn-cs"/>
                <a:sym typeface="Palatino"/>
              </a:rPr>
              <a:t>5.	Identify the relevance and importance of ideas.</a:t>
            </a:r>
          </a:p>
          <a:p>
            <a:pPr lvl="0" algn="l">
              <a:lnSpc>
                <a:spcPct val="100000"/>
              </a:lnSpc>
              <a:defRPr sz="1800" i="0">
                <a:solidFill>
                  <a:srgbClr val="000000"/>
                </a:solidFill>
              </a:defRPr>
            </a:pPr>
            <a:r>
              <a:rPr sz="3400">
                <a:latin typeface="+mn-lt"/>
                <a:ea typeface="+mn-ea"/>
                <a:cs typeface="+mn-cs"/>
                <a:sym typeface="Palatino"/>
              </a:rPr>
              <a:t>6.	Reflect on the justification of one's own beliefs and values.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45000" y="342900"/>
            <a:ext cx="4114800" cy="6070600"/>
          </a:xfrm>
          <a:prstGeom prst="rect">
            <a:avLst/>
          </a:prstGeom>
        </p:spPr>
      </p:pic>
      <p:pic>
        <p:nvPicPr>
          <p:cNvPr id="44" name="Picture 43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648700" y="275166"/>
            <a:ext cx="4114801" cy="6070601"/>
          </a:xfrm>
          <a:prstGeom prst="rect">
            <a:avLst/>
          </a:prstGeom>
        </p:spPr>
      </p:pic>
      <p:pic>
        <p:nvPicPr>
          <p:cNvPr id="45" name="Picture 44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42900" y="342900"/>
            <a:ext cx="4114800" cy="6070600"/>
          </a:xfrm>
          <a:prstGeom prst="rect">
            <a:avLst/>
          </a:prstGeom>
        </p:spPr>
      </p:pic>
      <p:sp>
        <p:nvSpPr>
          <p:cNvPr id="46" name="Shape 4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546056"/>
                </a:solidFill>
              </a:rPr>
              <a:t>instill meaning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546056"/>
                </a:solidFill>
              </a:rPr>
              <a:t>Popplet</a:t>
            </a:r>
          </a:p>
        </p:txBody>
      </p:sp>
      <p:sp>
        <p:nvSpPr>
          <p:cNvPr id="49" name="Shape 4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i="0">
                <a:solidFill>
                  <a:srgbClr val="000000"/>
                </a:solidFill>
              </a:defRPr>
            </a:pPr>
            <a:r>
              <a:rPr sz="3200" i="1">
                <a:solidFill>
                  <a:srgbClr val="717D75"/>
                </a:solidFill>
              </a:rPr>
              <a:t>Check out the blog at: </a:t>
            </a:r>
            <a:r>
              <a:rPr sz="3200" i="1" u="sng">
                <a:solidFill>
                  <a:srgbClr val="717D75"/>
                </a:solidFill>
                <a:hlinkClick r:id="rId2"/>
              </a:rPr>
              <a:t>http://blog.popplet.com/</a:t>
            </a:r>
            <a:endParaRPr sz="3200" i="1">
              <a:solidFill>
                <a:srgbClr val="717D75"/>
              </a:solidFill>
            </a:endParaRPr>
          </a:p>
          <a:p>
            <a:pPr lvl="0">
              <a:defRPr sz="1800" i="0">
                <a:solidFill>
                  <a:srgbClr val="000000"/>
                </a:solidFill>
              </a:defRPr>
            </a:pPr>
            <a:r>
              <a:rPr sz="3200" i="1">
                <a:solidFill>
                  <a:srgbClr val="717D75"/>
                </a:solidFill>
              </a:rPr>
              <a:t>Download the app in your app store or visit </a:t>
            </a:r>
            <a:r>
              <a:rPr sz="3200" i="1" u="sng">
                <a:solidFill>
                  <a:srgbClr val="717D75"/>
                </a:solidFill>
                <a:hlinkClick r:id="rId3"/>
              </a:rPr>
              <a:t>www.popplet.com</a:t>
            </a:r>
            <a:r>
              <a:rPr sz="3200" i="1">
                <a:solidFill>
                  <a:srgbClr val="717D75"/>
                </a:solidFill>
              </a:rPr>
              <a:t> online.</a:t>
            </a:r>
          </a:p>
        </p:txBody>
      </p:sp>
      <p:pic>
        <p:nvPicPr>
          <p:cNvPr id="50" name="Screen Shot 2015-07-27 at 3.23.16 PM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75110" y="280577"/>
            <a:ext cx="12254580" cy="619524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1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5600" y="355600"/>
            <a:ext cx="12293600" cy="6070600"/>
          </a:xfrm>
          <a:prstGeom prst="rect">
            <a:avLst/>
          </a:prstGeom>
        </p:spPr>
      </p:pic>
      <p:sp>
        <p:nvSpPr>
          <p:cNvPr id="53" name="Shape 5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u="sng">
                <a:hlinkClick r:id="rId3"/>
              </a:defRPr>
            </a:lvl1pPr>
          </a:lstStyle>
          <a:p>
            <a:pPr lvl="0">
              <a:defRPr sz="1800" u="none">
                <a:solidFill>
                  <a:srgbClr val="000000"/>
                </a:solidFill>
              </a:defRPr>
            </a:pPr>
            <a:r>
              <a:rPr sz="7000" u="sng">
                <a:solidFill>
                  <a:srgbClr val="546056"/>
                </a:solidFill>
                <a:hlinkClick r:id="rId3"/>
              </a:rPr>
              <a:t>into the book</a:t>
            </a:r>
          </a:p>
        </p:txBody>
      </p:sp>
      <p:sp>
        <p:nvSpPr>
          <p:cNvPr id="54" name="Shape 5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i="0">
                <a:solidFill>
                  <a:srgbClr val="000000"/>
                </a:solidFill>
              </a:defRPr>
            </a:pPr>
            <a:r>
              <a:rPr sz="3200" i="1">
                <a:solidFill>
                  <a:srgbClr val="717D75"/>
                </a:solidFill>
              </a:rPr>
              <a:t>Reading strategies for students </a:t>
            </a:r>
          </a:p>
          <a:p>
            <a:pPr lvl="0">
              <a:defRPr sz="1800" i="0">
                <a:solidFill>
                  <a:srgbClr val="000000"/>
                </a:solidFill>
              </a:defRPr>
            </a:pPr>
            <a:r>
              <a:rPr sz="3200" i="1">
                <a:solidFill>
                  <a:srgbClr val="717D75"/>
                </a:solidFill>
              </a:rPr>
              <a:t>with professional development resources for teachers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4800" dirty="0" smtClean="0"/>
              <a:t>Thinking Blocks &amp; Math Playground</a:t>
            </a:r>
            <a:endParaRPr sz="4800" dirty="0">
              <a:solidFill>
                <a:srgbClr val="546056"/>
              </a:solidFill>
            </a:endParaRPr>
          </a:p>
        </p:txBody>
      </p:sp>
      <p:sp>
        <p:nvSpPr>
          <p:cNvPr id="58" name="Shape 5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Teaching Fractions</a:t>
            </a:r>
            <a:endParaRPr dirty="0"/>
          </a:p>
        </p:txBody>
      </p:sp>
      <p:pic>
        <p:nvPicPr>
          <p:cNvPr id="2" name="Picture 1" descr="thinking blocks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3754" y="311540"/>
            <a:ext cx="7946981" cy="5960236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59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5600" y="355599"/>
            <a:ext cx="12293600" cy="6070601"/>
          </a:xfrm>
          <a:prstGeom prst="rect">
            <a:avLst/>
          </a:prstGeom>
        </p:spPr>
      </p:pic>
      <p:sp>
        <p:nvSpPr>
          <p:cNvPr id="61" name="Shape 6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7000" dirty="0" smtClean="0">
                <a:solidFill>
                  <a:srgbClr val="546056"/>
                </a:solidFill>
              </a:rPr>
              <a:t>Flip Your Lessons: </a:t>
            </a:r>
            <a:r>
              <a:rPr sz="7000" dirty="0" smtClean="0">
                <a:solidFill>
                  <a:srgbClr val="546056"/>
                </a:solidFill>
              </a:rPr>
              <a:t>Show </a:t>
            </a:r>
            <a:r>
              <a:rPr sz="7000" dirty="0">
                <a:solidFill>
                  <a:srgbClr val="546056"/>
                </a:solidFill>
              </a:rPr>
              <a:t>Me</a:t>
            </a:r>
          </a:p>
        </p:txBody>
      </p:sp>
      <p:sp>
        <p:nvSpPr>
          <p:cNvPr id="62" name="Shape 6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i="0">
                <a:solidFill>
                  <a:srgbClr val="000000"/>
                </a:solidFill>
              </a:defRPr>
            </a:pPr>
            <a:r>
              <a:rPr sz="3200" i="1" dirty="0">
                <a:solidFill>
                  <a:srgbClr val="717D75"/>
                </a:solidFill>
              </a:rPr>
              <a:t>Educreations, Explain Everything, etc.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Screen Shot 2015-07-28 at 10.23.54 AM.png"/>
          <p:cNvPicPr/>
          <p:nvPr/>
        </p:nvPicPr>
        <p:blipFill>
          <a:blip r:embed="rId2">
            <a:extLst/>
          </a:blip>
          <a:srcRect l="4764" r="4764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65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5600" y="355600"/>
            <a:ext cx="12293600" cy="6070600"/>
          </a:xfrm>
          <a:prstGeom prst="rect">
            <a:avLst/>
          </a:prstGeom>
        </p:spPr>
      </p:pic>
      <p:sp>
        <p:nvSpPr>
          <p:cNvPr id="67" name="Shape 6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546056"/>
                </a:solidFill>
              </a:rPr>
              <a:t>Encyclopedia Britannica</a:t>
            </a:r>
          </a:p>
        </p:txBody>
      </p:sp>
      <p:sp>
        <p:nvSpPr>
          <p:cNvPr id="68" name="Shape 6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i="0">
                <a:solidFill>
                  <a:srgbClr val="000000"/>
                </a:solidFill>
              </a:defRPr>
            </a:pPr>
            <a:r>
              <a:rPr sz="3200" i="1">
                <a:solidFill>
                  <a:srgbClr val="717D75"/>
                </a:solidFill>
              </a:rPr>
              <a:t>ELM Databases:</a:t>
            </a:r>
          </a:p>
          <a:p>
            <a:pPr lvl="0">
              <a:defRPr sz="1800" i="0">
                <a:solidFill>
                  <a:srgbClr val="000000"/>
                </a:solidFill>
              </a:defRPr>
            </a:pPr>
            <a:r>
              <a:rPr sz="3200" i="1">
                <a:solidFill>
                  <a:srgbClr val="717D75"/>
                </a:solidFill>
              </a:rPr>
              <a:t>Electronic Library of Minnesota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69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5600" y="355600"/>
            <a:ext cx="12293600" cy="6070600"/>
          </a:xfrm>
          <a:prstGeom prst="rect">
            <a:avLst/>
          </a:prstGeom>
        </p:spPr>
      </p:pic>
      <p:sp>
        <p:nvSpPr>
          <p:cNvPr id="71" name="Shape 7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546056"/>
                </a:solidFill>
              </a:rPr>
              <a:t>Kahoot!</a:t>
            </a:r>
          </a:p>
        </p:txBody>
      </p:sp>
      <p:sp>
        <p:nvSpPr>
          <p:cNvPr id="72" name="Shape 7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i="0">
                <a:solidFill>
                  <a:srgbClr val="000000"/>
                </a:solidFill>
              </a:defRPr>
            </a:pPr>
            <a:r>
              <a:rPr sz="3200" i="1">
                <a:solidFill>
                  <a:srgbClr val="717D75"/>
                </a:solidFill>
              </a:rPr>
              <a:t>Review or quiz in a fun game-like environment.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73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5600" y="355600"/>
            <a:ext cx="12293600" cy="6070600"/>
          </a:xfrm>
          <a:prstGeom prst="rect">
            <a:avLst/>
          </a:prstGeom>
        </p:spPr>
      </p:pic>
      <p:sp>
        <p:nvSpPr>
          <p:cNvPr id="75" name="Shape 7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546056"/>
                </a:solidFill>
              </a:rPr>
              <a:t>Symbaloo</a:t>
            </a:r>
          </a:p>
        </p:txBody>
      </p:sp>
      <p:sp>
        <p:nvSpPr>
          <p:cNvPr id="76" name="Shape 7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i="0">
                <a:solidFill>
                  <a:srgbClr val="000000"/>
                </a:solidFill>
              </a:defRPr>
            </a:pPr>
            <a:r>
              <a:rPr sz="3200" i="1">
                <a:solidFill>
                  <a:srgbClr val="717D75"/>
                </a:solidFill>
              </a:rPr>
              <a:t>Organize your websites, research, and more!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Screen Shot 2015-07-28 at 10.44.57 AM.png"/>
          <p:cNvPicPr/>
          <p:nvPr/>
        </p:nvPicPr>
        <p:blipFill>
          <a:blip r:embed="rId2">
            <a:extLst/>
          </a:blip>
          <a:srcRect l="10651" r="10651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79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45000" y="342900"/>
            <a:ext cx="4114800" cy="6070600"/>
          </a:xfrm>
          <a:prstGeom prst="rect">
            <a:avLst/>
          </a:prstGeom>
        </p:spPr>
      </p:pic>
      <p:pic>
        <p:nvPicPr>
          <p:cNvPr id="81" name="Picture 80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547100" y="342900"/>
            <a:ext cx="4114801" cy="6070601"/>
          </a:xfrm>
          <a:prstGeom prst="rect">
            <a:avLst/>
          </a:prstGeom>
        </p:spPr>
      </p:pic>
      <p:pic>
        <p:nvPicPr>
          <p:cNvPr id="82" name="Picture 81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42900" y="342900"/>
            <a:ext cx="4114800" cy="6070600"/>
          </a:xfrm>
          <a:prstGeom prst="rect">
            <a:avLst/>
          </a:prstGeom>
        </p:spPr>
      </p:pic>
      <p:sp>
        <p:nvSpPr>
          <p:cNvPr id="83" name="Shape 8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546056"/>
                </a:solidFill>
              </a:rPr>
              <a:t>argument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Picture 84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5600" y="355600"/>
            <a:ext cx="12293601" cy="6070601"/>
          </a:xfrm>
          <a:prstGeom prst="rect">
            <a:avLst/>
          </a:prstGeom>
        </p:spPr>
      </p:pic>
      <p:sp>
        <p:nvSpPr>
          <p:cNvPr id="86" name="Shape 8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546056"/>
                </a:solidFill>
              </a:rPr>
              <a:t>Youth Voices</a:t>
            </a:r>
          </a:p>
        </p:txBody>
      </p:sp>
      <p:sp>
        <p:nvSpPr>
          <p:cNvPr id="87" name="Shape 8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i="0">
                <a:solidFill>
                  <a:srgbClr val="000000"/>
                </a:solidFill>
              </a:defRPr>
            </a:pPr>
            <a:r>
              <a:rPr sz="3200" i="1">
                <a:solidFill>
                  <a:srgbClr val="717D75"/>
                </a:solidFill>
              </a:rPr>
              <a:t>Allows students to share their voice with other students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Picture 88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5600" y="355600"/>
            <a:ext cx="12293600" cy="6070600"/>
          </a:xfrm>
          <a:prstGeom prst="rect">
            <a:avLst/>
          </a:prstGeom>
        </p:spPr>
      </p:pic>
      <p:sp>
        <p:nvSpPr>
          <p:cNvPr id="90" name="Shape 9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31622">
              <a:defRPr sz="637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370">
                <a:solidFill>
                  <a:srgbClr val="546056"/>
                </a:solidFill>
              </a:rPr>
              <a:t>Points of View Reference Center</a:t>
            </a:r>
          </a:p>
        </p:txBody>
      </p:sp>
      <p:sp>
        <p:nvSpPr>
          <p:cNvPr id="91" name="Shape 9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i="0">
                <a:solidFill>
                  <a:srgbClr val="000000"/>
                </a:solidFill>
              </a:defRPr>
            </a:pPr>
            <a:r>
              <a:rPr sz="3200" i="1">
                <a:solidFill>
                  <a:srgbClr val="717D75"/>
                </a:solidFill>
              </a:rPr>
              <a:t>Located at ELM4YOU - and free for all Minnesota residents!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Picture 92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5599" y="355600"/>
            <a:ext cx="12293601" cy="6070601"/>
          </a:xfrm>
          <a:prstGeom prst="rect">
            <a:avLst/>
          </a:prstGeom>
        </p:spPr>
      </p:pic>
      <p:sp>
        <p:nvSpPr>
          <p:cNvPr id="94" name="Shape 9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546056"/>
                </a:solidFill>
              </a:rPr>
              <a:t>Quandary</a:t>
            </a:r>
          </a:p>
        </p:txBody>
      </p:sp>
      <p:sp>
        <p:nvSpPr>
          <p:cNvPr id="95" name="Shape 9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i="0">
                <a:solidFill>
                  <a:srgbClr val="000000"/>
                </a:solidFill>
              </a:defRPr>
            </a:pPr>
            <a:r>
              <a:rPr sz="3200" i="1">
                <a:solidFill>
                  <a:srgbClr val="717D75"/>
                </a:solidFill>
              </a:rPr>
              <a:t>The game that lets you save the world!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Screen Shot 2015-07-28 at 11.00.07 AM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8851" y="4411133"/>
            <a:ext cx="8382466" cy="4847289"/>
          </a:xfrm>
          <a:prstGeom prst="rect">
            <a:avLst/>
          </a:prstGeom>
          <a:ln w="12700">
            <a:miter lim="400000"/>
          </a:ln>
        </p:spPr>
      </p:pic>
      <p:pic>
        <p:nvPicPr>
          <p:cNvPr id="98" name="Screen Shot 2015-07-28 at 11.01.56 AM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059216" y="527050"/>
            <a:ext cx="6410068" cy="5460428"/>
          </a:xfrm>
          <a:prstGeom prst="rect">
            <a:avLst/>
          </a:prstGeom>
          <a:ln w="12700">
            <a:miter lim="400000"/>
          </a:ln>
        </p:spPr>
      </p:pic>
      <p:sp>
        <p:nvSpPr>
          <p:cNvPr id="99" name="Shape 99"/>
          <p:cNvSpPr/>
          <p:nvPr/>
        </p:nvSpPr>
        <p:spPr>
          <a:xfrm>
            <a:off x="1361203" y="554566"/>
            <a:ext cx="4528493" cy="231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46056"/>
                </a:solidFill>
              </a:rPr>
              <a:t>National Wildlife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46056"/>
                </a:solidFill>
              </a:rPr>
              <a:t>Federation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46056"/>
                </a:solidFill>
              </a:rPr>
              <a:t>Citizen Science</a:t>
            </a:r>
          </a:p>
        </p:txBody>
      </p:sp>
      <p:sp>
        <p:nvSpPr>
          <p:cNvPr id="100" name="Shape 100"/>
          <p:cNvSpPr/>
          <p:nvPr/>
        </p:nvSpPr>
        <p:spPr>
          <a:xfrm>
            <a:off x="8965456" y="6913033"/>
            <a:ext cx="2206254" cy="231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46056"/>
                </a:solidFill>
              </a:rPr>
              <a:t>Citizen 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46056"/>
                </a:solidFill>
              </a:rPr>
              <a:t>Science 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546056"/>
                </a:solidFill>
              </a:rPr>
              <a:t>Alliance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Picture 101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5600" y="355600"/>
            <a:ext cx="12293600" cy="6070600"/>
          </a:xfrm>
          <a:prstGeom prst="rect">
            <a:avLst/>
          </a:prstGeom>
        </p:spPr>
      </p:pic>
      <p:sp>
        <p:nvSpPr>
          <p:cNvPr id="103" name="Shape 10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546056"/>
                </a:solidFill>
              </a:rPr>
              <a:t>Citizen Science</a:t>
            </a:r>
          </a:p>
        </p:txBody>
      </p:sp>
      <p:sp>
        <p:nvSpPr>
          <p:cNvPr id="104" name="Shape 10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i="0">
                <a:solidFill>
                  <a:srgbClr val="000000"/>
                </a:solidFill>
              </a:defRPr>
            </a:pPr>
            <a:r>
              <a:rPr sz="3200" i="1">
                <a:solidFill>
                  <a:srgbClr val="717D75"/>
                </a:solidFill>
              </a:rPr>
              <a:t>Use your science knowledge to actively contribute to actual research…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Picture 105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5600" y="355600"/>
            <a:ext cx="12293600" cy="6070600"/>
          </a:xfrm>
          <a:prstGeom prst="rect">
            <a:avLst/>
          </a:prstGeom>
        </p:spPr>
      </p:pic>
      <p:sp>
        <p:nvSpPr>
          <p:cNvPr id="107" name="Shape 10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546056"/>
                </a:solidFill>
              </a:rPr>
              <a:t>Toontastic</a:t>
            </a:r>
          </a:p>
        </p:txBody>
      </p:sp>
      <p:sp>
        <p:nvSpPr>
          <p:cNvPr id="108" name="Shape 10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i="0">
                <a:solidFill>
                  <a:srgbClr val="000000"/>
                </a:solidFill>
              </a:defRPr>
            </a:pPr>
            <a:r>
              <a:rPr sz="3200" i="1">
                <a:solidFill>
                  <a:srgbClr val="717D75"/>
                </a:solidFill>
              </a:rPr>
              <a:t>Creativity to the max!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Picture 109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5600" y="342900"/>
            <a:ext cx="4114800" cy="6070600"/>
          </a:xfrm>
          <a:prstGeom prst="rect">
            <a:avLst/>
          </a:prstGeom>
        </p:spPr>
      </p:pic>
      <p:pic>
        <p:nvPicPr>
          <p:cNvPr id="111" name="Picture 110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534399" y="342900"/>
            <a:ext cx="4114801" cy="6070600"/>
          </a:xfrm>
          <a:prstGeom prst="rect">
            <a:avLst/>
          </a:prstGeom>
        </p:spPr>
      </p:pic>
      <p:pic>
        <p:nvPicPr>
          <p:cNvPr id="112" name="Picture 111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444999" y="342900"/>
            <a:ext cx="4114801" cy="6070600"/>
          </a:xfrm>
          <a:prstGeom prst="rect">
            <a:avLst/>
          </a:prstGeom>
        </p:spPr>
      </p:pic>
      <p:sp>
        <p:nvSpPr>
          <p:cNvPr id="113" name="Shape 11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546056"/>
                </a:solidFill>
              </a:rPr>
              <a:t>develop logic and strategy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Picture 114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5599" y="355600"/>
            <a:ext cx="12293601" cy="6070601"/>
          </a:xfrm>
          <a:prstGeom prst="rect">
            <a:avLst/>
          </a:prstGeom>
        </p:spPr>
      </p:pic>
      <p:sp>
        <p:nvSpPr>
          <p:cNvPr id="116" name="Shape 11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546056"/>
                </a:solidFill>
              </a:rPr>
              <a:t>Dot &amp; Dash</a:t>
            </a:r>
          </a:p>
        </p:txBody>
      </p:sp>
      <p:sp>
        <p:nvSpPr>
          <p:cNvPr id="117" name="Shape 11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i="0">
                <a:solidFill>
                  <a:srgbClr val="000000"/>
                </a:solidFill>
              </a:defRPr>
            </a:pPr>
            <a:r>
              <a:rPr sz="3200" i="1">
                <a:solidFill>
                  <a:srgbClr val="717D75"/>
                </a:solidFill>
              </a:rPr>
              <a:t>Robots that help kids learn to code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Screen Shot 2015-07-28 at 2.32.00 PM.png"/>
          <p:cNvPicPr/>
          <p:nvPr/>
        </p:nvPicPr>
        <p:blipFill>
          <a:blip r:embed="rId2">
            <a:extLst/>
          </a:blip>
          <a:srcRect t="11910"/>
          <a:stretch>
            <a:fillRect/>
          </a:stretch>
        </p:blipFill>
        <p:spPr>
          <a:xfrm>
            <a:off x="-1" y="16933"/>
            <a:ext cx="13004801" cy="469937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0" name="code dot.jpg"/>
          <p:cNvPicPr/>
          <p:nvPr/>
        </p:nvPicPr>
        <p:blipFill>
          <a:blip r:embed="rId3">
            <a:extLst/>
          </a:blip>
          <a:srcRect l="8293" t="8293" r="8293" b="8293"/>
          <a:stretch>
            <a:fillRect/>
          </a:stretch>
        </p:blipFill>
        <p:spPr>
          <a:xfrm>
            <a:off x="601133" y="5367395"/>
            <a:ext cx="5055617" cy="37917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21" name="Dot-and-Dash-Robots-Teaching-Tech.png"/>
          <p:cNvPicPr/>
          <p:nvPr/>
        </p:nvPicPr>
        <p:blipFill>
          <a:blip r:embed="rId4">
            <a:extLst/>
          </a:blip>
          <a:srcRect l="3074" t="3074" r="3074" b="3074"/>
          <a:stretch>
            <a:fillRect/>
          </a:stretch>
        </p:blipFill>
        <p:spPr>
          <a:xfrm>
            <a:off x="6194449" y="5228616"/>
            <a:ext cx="6110017" cy="40692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2" name="dotdash.pn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069521" y="4175658"/>
            <a:ext cx="4474801" cy="406927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Picture 123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5600" y="355600"/>
            <a:ext cx="12293601" cy="6070601"/>
          </a:xfrm>
          <a:prstGeom prst="rect">
            <a:avLst/>
          </a:prstGeom>
        </p:spPr>
      </p:pic>
      <p:sp>
        <p:nvSpPr>
          <p:cNvPr id="125" name="Shape 12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546056"/>
                </a:solidFill>
              </a:rPr>
              <a:t>Play osmo</a:t>
            </a:r>
          </a:p>
        </p:txBody>
      </p:sp>
      <p:sp>
        <p:nvSpPr>
          <p:cNvPr id="126" name="Shape 12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i="0">
                <a:solidFill>
                  <a:srgbClr val="000000"/>
                </a:solidFill>
              </a:defRPr>
            </a:pPr>
            <a:r>
              <a:rPr sz="3200" i="1">
                <a:solidFill>
                  <a:srgbClr val="717D75"/>
                </a:solidFill>
              </a:rPr>
              <a:t>Play beyond the screen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chainlink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83541" y="630369"/>
            <a:ext cx="3416267" cy="446444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9" name="logic games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16504" y="5568553"/>
            <a:ext cx="2222501" cy="2222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0" name="kick the word.jp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202031" y="1270131"/>
            <a:ext cx="2222501" cy="3944939"/>
          </a:xfrm>
          <a:prstGeom prst="rect">
            <a:avLst/>
          </a:prstGeom>
          <a:ln w="12700">
            <a:miter lim="400000"/>
          </a:ln>
        </p:spPr>
      </p:pic>
      <p:pic>
        <p:nvPicPr>
          <p:cNvPr id="131" name="red herring.pn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597120" y="486436"/>
            <a:ext cx="5866617" cy="2864559"/>
          </a:xfrm>
          <a:prstGeom prst="rect">
            <a:avLst/>
          </a:prstGeom>
          <a:ln w="12700">
            <a:miter lim="400000"/>
          </a:ln>
        </p:spPr>
      </p:pic>
      <p:pic>
        <p:nvPicPr>
          <p:cNvPr id="132" name="thinking blocks.jpg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488266" y="5557969"/>
            <a:ext cx="4809068" cy="3606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3" name="sudoku.png"/>
          <p:cNvPicPr/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8988954" y="6065969"/>
            <a:ext cx="3251201" cy="3251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4" name="battleship.png"/>
          <p:cNvPicPr/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9412287" y="3818466"/>
            <a:ext cx="2116668" cy="21166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Picture 135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08998" y="156633"/>
            <a:ext cx="4240805" cy="6256867"/>
          </a:xfrm>
          <a:prstGeom prst="rect">
            <a:avLst/>
          </a:prstGeom>
        </p:spPr>
      </p:pic>
      <p:pic>
        <p:nvPicPr>
          <p:cNvPr id="137" name="Picture 136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42900" y="342900"/>
            <a:ext cx="4114800" cy="6070600"/>
          </a:xfrm>
          <a:prstGeom prst="rect">
            <a:avLst/>
          </a:prstGeom>
        </p:spPr>
      </p:pic>
      <p:sp>
        <p:nvSpPr>
          <p:cNvPr id="138" name="Shape 13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546056"/>
                </a:solidFill>
              </a:rPr>
              <a:t>evaluate the process</a:t>
            </a:r>
          </a:p>
        </p:txBody>
      </p:sp>
      <p:sp>
        <p:nvSpPr>
          <p:cNvPr id="139" name="Shape 139"/>
          <p:cNvSpPr/>
          <p:nvPr/>
        </p:nvSpPr>
        <p:spPr>
          <a:xfrm>
            <a:off x="8915400" y="397933"/>
            <a:ext cx="3657600" cy="5960534"/>
          </a:xfrm>
          <a:prstGeom prst="rect">
            <a:avLst/>
          </a:prstGeom>
          <a:blipFill>
            <a:blip r:embed="rId4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lvl="0">
              <a:defRPr sz="2800" b="1">
                <a:solidFill>
                  <a:srgbClr val="F5F8EB"/>
                </a:solidFill>
              </a:defRPr>
            </a:pPr>
            <a:endParaRPr/>
          </a:p>
        </p:txBody>
      </p:sp>
      <p:pic>
        <p:nvPicPr>
          <p:cNvPr id="140" name="Picture 139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8801100" y="342900"/>
            <a:ext cx="4114800" cy="6070601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Picture 141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5600" y="355600"/>
            <a:ext cx="12293600" cy="6070600"/>
          </a:xfrm>
          <a:prstGeom prst="rect">
            <a:avLst/>
          </a:prstGeom>
        </p:spPr>
      </p:pic>
      <p:sp>
        <p:nvSpPr>
          <p:cNvPr id="143" name="Shape 14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546056"/>
                </a:solidFill>
              </a:rPr>
              <a:t>Telestory</a:t>
            </a:r>
          </a:p>
        </p:txBody>
      </p:sp>
      <p:sp>
        <p:nvSpPr>
          <p:cNvPr id="144" name="Shape 14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i="0">
                <a:solidFill>
                  <a:srgbClr val="000000"/>
                </a:solidFill>
              </a:defRPr>
            </a:pPr>
            <a:r>
              <a:rPr sz="3200" i="1">
                <a:solidFill>
                  <a:srgbClr val="717D75"/>
                </a:solidFill>
              </a:rPr>
              <a:t>Provides a platform for children to tell their stories.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Screen Shot 2015-07-28 at 2.45.57 PM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50066" y="486482"/>
            <a:ext cx="9911454" cy="485301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7" name="Screen Shot 2015-07-28 at 2.46.28 PM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81770" y="4193255"/>
            <a:ext cx="10102393" cy="51019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BrushedCanvas">
  <a:themeElements>
    <a:clrScheme name="BrushedCanvas">
      <a:dk1>
        <a:srgbClr val="546056"/>
      </a:dk1>
      <a:lt1>
        <a:srgbClr val="600C52"/>
      </a:lt1>
      <a:dk2>
        <a:srgbClr val="61615E"/>
      </a:dk2>
      <a:lt2>
        <a:srgbClr val="CECECA"/>
      </a:lt2>
      <a:accent1>
        <a:srgbClr val="648FC7"/>
      </a:accent1>
      <a:accent2>
        <a:srgbClr val="77B06D"/>
      </a:accent2>
      <a:accent3>
        <a:srgbClr val="E0BC59"/>
      </a:accent3>
      <a:accent4>
        <a:srgbClr val="EB925B"/>
      </a:accent4>
      <a:accent5>
        <a:srgbClr val="C56667"/>
      </a:accent5>
      <a:accent6>
        <a:srgbClr val="927AB0"/>
      </a:accent6>
      <a:hlink>
        <a:srgbClr val="0000FF"/>
      </a:hlink>
      <a:folHlink>
        <a:srgbClr val="FF00FF"/>
      </a:folHlink>
    </a:clrScheme>
    <a:fontScheme name="BrushedCanvas">
      <a:majorFont>
        <a:latin typeface="Palatino"/>
        <a:ea typeface="Palatino"/>
        <a:cs typeface="Palatino"/>
      </a:majorFont>
      <a:minorFont>
        <a:latin typeface="Palatino"/>
        <a:ea typeface="Palatino"/>
        <a:cs typeface="Palatino"/>
      </a:minorFont>
    </a:fontScheme>
    <a:fmtScheme name="BrushedCanva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1" i="0" u="none" strike="noStrike" cap="none" spc="0" normalizeH="0" baseline="0">
            <a:ln>
              <a:noFill/>
            </a:ln>
            <a:solidFill>
              <a:srgbClr val="F5F8EB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717D75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546056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BrushedCanvas">
  <a:themeElements>
    <a:clrScheme name="BrushedCanvas">
      <a:dk1>
        <a:srgbClr val="000000"/>
      </a:dk1>
      <a:lt1>
        <a:srgbClr val="FFFFFF"/>
      </a:lt1>
      <a:dk2>
        <a:srgbClr val="61615E"/>
      </a:dk2>
      <a:lt2>
        <a:srgbClr val="CECECA"/>
      </a:lt2>
      <a:accent1>
        <a:srgbClr val="648FC7"/>
      </a:accent1>
      <a:accent2>
        <a:srgbClr val="77B06D"/>
      </a:accent2>
      <a:accent3>
        <a:srgbClr val="E0BC59"/>
      </a:accent3>
      <a:accent4>
        <a:srgbClr val="EB925B"/>
      </a:accent4>
      <a:accent5>
        <a:srgbClr val="C56667"/>
      </a:accent5>
      <a:accent6>
        <a:srgbClr val="927AB0"/>
      </a:accent6>
      <a:hlink>
        <a:srgbClr val="0000FF"/>
      </a:hlink>
      <a:folHlink>
        <a:srgbClr val="FF00FF"/>
      </a:folHlink>
    </a:clrScheme>
    <a:fontScheme name="BrushedCanvas">
      <a:majorFont>
        <a:latin typeface="Palatino"/>
        <a:ea typeface="Palatino"/>
        <a:cs typeface="Palatino"/>
      </a:majorFont>
      <a:minorFont>
        <a:latin typeface="Palatino"/>
        <a:ea typeface="Palatino"/>
        <a:cs typeface="Palatino"/>
      </a:minorFont>
    </a:fontScheme>
    <a:fmtScheme name="BrushedCanva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1" i="0" u="none" strike="noStrike" cap="none" spc="0" normalizeH="0" baseline="0">
            <a:ln>
              <a:noFill/>
            </a:ln>
            <a:solidFill>
              <a:srgbClr val="F5F8EB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717D75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546056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230</Words>
  <Application>Microsoft Macintosh PowerPoint</Application>
  <PresentationFormat>Custom</PresentationFormat>
  <Paragraphs>57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BrushedCanvas</vt:lpstr>
      <vt:lpstr>Fostering Critical Thinking with Technology</vt:lpstr>
      <vt:lpstr>PowerPoint Presentation</vt:lpstr>
      <vt:lpstr>Critical thinking:  the ability to think clearly and rationally;  to engage in reflective and independent thinking.</vt:lpstr>
      <vt:lpstr>instill meaning</vt:lpstr>
      <vt:lpstr>Popplet</vt:lpstr>
      <vt:lpstr>into the book</vt:lpstr>
      <vt:lpstr>Thinking Blocks &amp; Math Playground</vt:lpstr>
      <vt:lpstr>Flip Your Lessons: Show Me</vt:lpstr>
      <vt:lpstr>PowerPoint Presentation</vt:lpstr>
      <vt:lpstr>Encyclopedia Britannica</vt:lpstr>
      <vt:lpstr>Kahoot!</vt:lpstr>
      <vt:lpstr>Symbaloo</vt:lpstr>
      <vt:lpstr>PowerPoint Presentation</vt:lpstr>
      <vt:lpstr>argument</vt:lpstr>
      <vt:lpstr>Youth Voices</vt:lpstr>
      <vt:lpstr>Points of View Reference Center</vt:lpstr>
      <vt:lpstr>Quandary</vt:lpstr>
      <vt:lpstr>PowerPoint Presentation</vt:lpstr>
      <vt:lpstr>Citizen Science</vt:lpstr>
      <vt:lpstr>Toontastic</vt:lpstr>
      <vt:lpstr>develop logic and strategy</vt:lpstr>
      <vt:lpstr>Dot &amp; Dash</vt:lpstr>
      <vt:lpstr>PowerPoint Presentation</vt:lpstr>
      <vt:lpstr>Play osmo</vt:lpstr>
      <vt:lpstr>PowerPoint Presentation</vt:lpstr>
      <vt:lpstr>evaluate the process</vt:lpstr>
      <vt:lpstr>Telestory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Fostering Critical Thinking with Technology</dc:title>
  <cp:lastModifiedBy>Laurie Conzemius</cp:lastModifiedBy>
  <cp:revision>2</cp:revision>
  <dcterms:modified xsi:type="dcterms:W3CDTF">2015-08-24T20:41:33Z</dcterms:modified>
</cp:coreProperties>
</file>