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59" r:id="rId8"/>
    <p:sldId id="260" r:id="rId9"/>
    <p:sldId id="264" r:id="rId10"/>
    <p:sldId id="270" r:id="rId11"/>
    <p:sldId id="271" r:id="rId12"/>
    <p:sldId id="272" r:id="rId13"/>
    <p:sldId id="273" r:id="rId14"/>
    <p:sldId id="274" r:id="rId15"/>
    <p:sldId id="275" r:id="rId16"/>
    <p:sldId id="276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33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1/13/14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1/13/14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1/13/14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1/13/14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1/13/14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1/13/14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1/13/14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youtu.be/RNvDlqFLgxk" TargetMode="Externa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hyperlink" Target="http://www.parkrapids.k12.mn.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29787" y="5493604"/>
            <a:ext cx="6799144" cy="882119"/>
          </a:xfrm>
        </p:spPr>
        <p:txBody>
          <a:bodyPr>
            <a:noAutofit/>
          </a:bodyPr>
          <a:lstStyle/>
          <a:p>
            <a:r>
              <a:rPr lang="en-US" sz="2800" dirty="0" smtClean="0"/>
              <a:t>PARK RAPIDS AREA SCHOOLS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06641" y="2676222"/>
            <a:ext cx="7992006" cy="2817382"/>
          </a:xfrm>
        </p:spPr>
        <p:txBody>
          <a:bodyPr/>
          <a:lstStyle/>
          <a:p>
            <a:r>
              <a:rPr lang="en-US" sz="8000" dirty="0" smtClean="0"/>
              <a:t>TECHNOLOGY</a:t>
            </a:r>
            <a:endParaRPr lang="en-US" sz="8000" dirty="0"/>
          </a:p>
        </p:txBody>
      </p:sp>
      <p:sp>
        <p:nvSpPr>
          <p:cNvPr id="4" name="TextBox 3"/>
          <p:cNvSpPr txBox="1"/>
          <p:nvPr/>
        </p:nvSpPr>
        <p:spPr>
          <a:xfrm>
            <a:off x="3762103" y="337575"/>
            <a:ext cx="51608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Laurie Conzemius</a:t>
            </a:r>
          </a:p>
          <a:p>
            <a:r>
              <a:rPr lang="en-US" sz="2400" dirty="0" smtClean="0"/>
              <a:t>Curriculum Integration</a:t>
            </a:r>
          </a:p>
          <a:p>
            <a:r>
              <a:rPr lang="en-US" sz="2400" dirty="0" smtClean="0"/>
              <a:t>High School Media </a:t>
            </a:r>
          </a:p>
          <a:p>
            <a:r>
              <a:rPr lang="en-US" sz="2400" dirty="0" smtClean="0"/>
              <a:t>lconzemius@parkrapids.k12.mn.us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37460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Kids &amp; Technology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http://youtu.be/</a:t>
            </a:r>
            <a:r>
              <a:rPr lang="en-US" dirty="0" smtClean="0">
                <a:hlinkClick r:id="rId2"/>
              </a:rPr>
              <a:t>RNvDlqFLgxk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Screen Shot 2014-01-13 at 5.32.1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211" y="1532386"/>
            <a:ext cx="4433333" cy="2673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132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7017" y="4372168"/>
            <a:ext cx="7678783" cy="1143000"/>
          </a:xfrm>
        </p:spPr>
        <p:txBody>
          <a:bodyPr/>
          <a:lstStyle/>
          <a:p>
            <a:r>
              <a:rPr lang="en-US" sz="7200" dirty="0" smtClean="0"/>
              <a:t>Communication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798195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7017" y="4372168"/>
            <a:ext cx="7678783" cy="1143000"/>
          </a:xfrm>
        </p:spPr>
        <p:txBody>
          <a:bodyPr/>
          <a:lstStyle/>
          <a:p>
            <a:r>
              <a:rPr lang="en-US" sz="7200" dirty="0" smtClean="0"/>
              <a:t>Collaboration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13926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7017" y="4372168"/>
            <a:ext cx="7678783" cy="1143000"/>
          </a:xfrm>
        </p:spPr>
        <p:txBody>
          <a:bodyPr/>
          <a:lstStyle/>
          <a:p>
            <a:r>
              <a:rPr lang="en-US" sz="7200" dirty="0" smtClean="0"/>
              <a:t>Critical thinking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531290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7017" y="4372168"/>
            <a:ext cx="7678783" cy="1143000"/>
          </a:xfrm>
        </p:spPr>
        <p:txBody>
          <a:bodyPr/>
          <a:lstStyle/>
          <a:p>
            <a:r>
              <a:rPr lang="en-US" sz="7200" dirty="0" smtClean="0"/>
              <a:t>Creativity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946728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School technology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Elementary: 60 </a:t>
            </a:r>
            <a:r>
              <a:rPr lang="en-US" dirty="0" err="1" smtClean="0"/>
              <a:t>iPads</a:t>
            </a:r>
            <a:r>
              <a:rPr lang="en-US" dirty="0" smtClean="0"/>
              <a:t> </a:t>
            </a:r>
            <a:r>
              <a:rPr lang="en-US" i="1" dirty="0" smtClean="0"/>
              <a:t>in-school </a:t>
            </a:r>
            <a:r>
              <a:rPr lang="en-US" i="1" dirty="0" smtClean="0"/>
              <a:t>use only</a:t>
            </a:r>
          </a:p>
          <a:p>
            <a:pPr lvl="1"/>
            <a:r>
              <a:rPr lang="en-US" dirty="0" smtClean="0"/>
              <a:t>Whole class, individual, small group</a:t>
            </a:r>
            <a:endParaRPr lang="en-US" dirty="0"/>
          </a:p>
          <a:p>
            <a:r>
              <a:rPr lang="en-US" dirty="0" smtClean="0"/>
              <a:t>Middle School: 60 </a:t>
            </a:r>
            <a:r>
              <a:rPr lang="en-US" dirty="0" err="1" smtClean="0"/>
              <a:t>iPads</a:t>
            </a:r>
            <a:r>
              <a:rPr lang="en-US" dirty="0" smtClean="0"/>
              <a:t> </a:t>
            </a:r>
            <a:r>
              <a:rPr lang="en-US" i="1" dirty="0" smtClean="0"/>
              <a:t>in-school </a:t>
            </a:r>
            <a:r>
              <a:rPr lang="en-US" i="1" dirty="0"/>
              <a:t>use </a:t>
            </a:r>
            <a:r>
              <a:rPr lang="en-US" i="1" dirty="0" smtClean="0"/>
              <a:t>only</a:t>
            </a:r>
            <a:endParaRPr lang="en-US" dirty="0" smtClean="0"/>
          </a:p>
          <a:p>
            <a:pPr lvl="1"/>
            <a:r>
              <a:rPr lang="en-US" dirty="0" smtClean="0"/>
              <a:t>Math “Flipped Classroom”, whole class, etc.</a:t>
            </a:r>
          </a:p>
          <a:p>
            <a:r>
              <a:rPr lang="en-US" dirty="0"/>
              <a:t>Middle School: </a:t>
            </a:r>
            <a:r>
              <a:rPr lang="en-US" dirty="0" smtClean="0"/>
              <a:t>60 </a:t>
            </a:r>
            <a:r>
              <a:rPr lang="en-US" dirty="0" err="1" smtClean="0"/>
              <a:t>Chromebooks</a:t>
            </a:r>
            <a:r>
              <a:rPr lang="en-US" dirty="0" smtClean="0"/>
              <a:t> </a:t>
            </a:r>
            <a:r>
              <a:rPr lang="en-US" i="1" dirty="0" smtClean="0"/>
              <a:t>in-school </a:t>
            </a:r>
            <a:r>
              <a:rPr lang="en-US" i="1" dirty="0" smtClean="0"/>
              <a:t>use</a:t>
            </a:r>
          </a:p>
          <a:p>
            <a:pPr lvl="1"/>
            <a:r>
              <a:rPr lang="en-US" dirty="0" smtClean="0"/>
              <a:t>Whole class, individual, small group</a:t>
            </a:r>
          </a:p>
          <a:p>
            <a:r>
              <a:rPr lang="en-US" dirty="0" smtClean="0"/>
              <a:t>High School: 1:1 </a:t>
            </a:r>
            <a:r>
              <a:rPr lang="en-US" dirty="0" err="1" smtClean="0"/>
              <a:t>iPads</a:t>
            </a:r>
            <a:r>
              <a:rPr lang="en-US" dirty="0" smtClean="0"/>
              <a:t> taken home daily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035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 Skills Parents </a:t>
            </a:r>
            <a:r>
              <a:rPr lang="en-US" dirty="0" smtClean="0"/>
              <a:t>Need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29537" y="392152"/>
            <a:ext cx="42636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Common Sense Media:</a:t>
            </a:r>
          </a:p>
          <a:p>
            <a:r>
              <a:rPr lang="en-US" sz="2400" dirty="0" err="1" smtClean="0"/>
              <a:t>www.commonsensemedia.org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20922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Check out your kids social sites!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258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Take their games seriously!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922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799885" cy="1793167"/>
          </a:xfrm>
        </p:spPr>
        <p:txBody>
          <a:bodyPr/>
          <a:lstStyle/>
          <a:p>
            <a:r>
              <a:rPr lang="en-US" dirty="0" smtClean="0"/>
              <a:t>Share music!</a:t>
            </a:r>
            <a:br>
              <a:rPr lang="en-US" dirty="0" smtClean="0"/>
            </a:br>
            <a:r>
              <a:rPr lang="en-US" dirty="0" smtClean="0"/>
              <a:t>(and play together!)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168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Use </a:t>
            </a:r>
            <a:r>
              <a:rPr lang="en-US" dirty="0" err="1" smtClean="0"/>
              <a:t>Youtube’s</a:t>
            </a:r>
            <a:r>
              <a:rPr lang="en-US" dirty="0" smtClean="0"/>
              <a:t> advanced features!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313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Take control of your TV!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704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Research your kids’ apps!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900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Establish a digital code of conduct!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051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Visit our website!</a:t>
            </a:r>
            <a:endParaRPr lang="en-US" dirty="0"/>
          </a:p>
        </p:txBody>
      </p:sp>
      <p:pic>
        <p:nvPicPr>
          <p:cNvPr id="4" name="Content Placeholder 3" descr="Screen Shot 2014-01-13 at 5.19.25 PM.pn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5" b="1985"/>
          <a:stretch>
            <a:fillRect/>
          </a:stretch>
        </p:blipFill>
        <p:spPr>
          <a:xfrm>
            <a:off x="61970" y="144675"/>
            <a:ext cx="7481830" cy="4061566"/>
          </a:xfrm>
        </p:spPr>
      </p:pic>
      <p:sp>
        <p:nvSpPr>
          <p:cNvPr id="5" name="TextBox 4"/>
          <p:cNvSpPr txBox="1"/>
          <p:nvPr/>
        </p:nvSpPr>
        <p:spPr>
          <a:xfrm>
            <a:off x="401934" y="6172803"/>
            <a:ext cx="486668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>
                <a:hlinkClick r:id="rId3"/>
              </a:rPr>
              <a:t>www.parkrapids.k12.mn.us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453290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Slipstream.thmx</Template>
  <TotalTime>233</TotalTime>
  <Words>152</Words>
  <Application>Microsoft Macintosh PowerPoint</Application>
  <PresentationFormat>On-screen Show (4:3)</PresentationFormat>
  <Paragraphs>32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Slipstream</vt:lpstr>
      <vt:lpstr>TECHNOLOGY</vt:lpstr>
      <vt:lpstr>Kids &amp; Technology</vt:lpstr>
      <vt:lpstr>Communication</vt:lpstr>
      <vt:lpstr>Collaboration</vt:lpstr>
      <vt:lpstr>Critical thinking</vt:lpstr>
      <vt:lpstr>Creativity</vt:lpstr>
      <vt:lpstr>School technology</vt:lpstr>
      <vt:lpstr>7 Skills Parents Need</vt:lpstr>
      <vt:lpstr>Check out your kids social sites!</vt:lpstr>
      <vt:lpstr>Take their games seriously!</vt:lpstr>
      <vt:lpstr>Share music! (and play together!)</vt:lpstr>
      <vt:lpstr>Use Youtube’s advanced features!</vt:lpstr>
      <vt:lpstr>Take control of your TV!</vt:lpstr>
      <vt:lpstr>Research your kids’ apps!</vt:lpstr>
      <vt:lpstr>Establish a digital code of conduct!</vt:lpstr>
      <vt:lpstr>Visit our website!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TECHNOLOGY</dc:title>
  <dc:creator>Laurie Conzemius</dc:creator>
  <cp:lastModifiedBy>Laurie Conzemius</cp:lastModifiedBy>
  <cp:revision>8</cp:revision>
  <dcterms:created xsi:type="dcterms:W3CDTF">2014-01-13T21:51:21Z</dcterms:created>
  <dcterms:modified xsi:type="dcterms:W3CDTF">2014-01-14T02:13:58Z</dcterms:modified>
</cp:coreProperties>
</file>