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1"/>
    <p:sldMasterId id="2147483667" r:id="rId2"/>
  </p:sldMasterIdLst>
  <p:notesMasterIdLst>
    <p:notesMasterId r:id="rId13"/>
  </p:notesMasterIdLst>
  <p:sldIdLst>
    <p:sldId id="256" r:id="rId3"/>
    <p:sldId id="257" r:id="rId4"/>
    <p:sldId id="261" r:id="rId5"/>
    <p:sldId id="262" r:id="rId6"/>
    <p:sldId id="268" r:id="rId7"/>
    <p:sldId id="265" r:id="rId8"/>
    <p:sldId id="264" r:id="rId9"/>
    <p:sldId id="260" r:id="rId10"/>
    <p:sldId id="266" r:id="rId11"/>
    <p:sldId id="267" r:id="rId1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79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466086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92968" y="1151929"/>
            <a:ext cx="7358062" cy="2321718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b" anchorCtr="0"/>
          <a:lstStyle>
            <a:lvl1pPr algn="ctr" rtl="0">
              <a:spcBef>
                <a:spcPts val="0"/>
              </a:spcBef>
              <a:defRPr/>
            </a:lvl1pPr>
            <a:lvl2pPr indent="165100" algn="ctr" rtl="0">
              <a:spcBef>
                <a:spcPts val="0"/>
              </a:spcBef>
              <a:defRPr/>
            </a:lvl2pPr>
            <a:lvl3pPr indent="317500" algn="ctr" rtl="0">
              <a:spcBef>
                <a:spcPts val="0"/>
              </a:spcBef>
              <a:defRPr/>
            </a:lvl3pPr>
            <a:lvl4pPr indent="482600" algn="ctr" rtl="0">
              <a:spcBef>
                <a:spcPts val="0"/>
              </a:spcBef>
              <a:defRPr/>
            </a:lvl4pPr>
            <a:lvl5pPr indent="647700" algn="ctr" rtl="0">
              <a:spcBef>
                <a:spcPts val="0"/>
              </a:spcBef>
              <a:defRPr/>
            </a:lvl5pPr>
            <a:lvl6pPr indent="800100" algn="ctr" rtl="0">
              <a:spcBef>
                <a:spcPts val="0"/>
              </a:spcBef>
              <a:defRPr/>
            </a:lvl6pPr>
            <a:lvl7pPr indent="965200" algn="ctr" rtl="0">
              <a:spcBef>
                <a:spcPts val="0"/>
              </a:spcBef>
              <a:defRPr/>
            </a:lvl7pPr>
            <a:lvl8pPr indent="1130300" algn="ctr" rtl="0">
              <a:spcBef>
                <a:spcPts val="0"/>
              </a:spcBef>
              <a:defRPr/>
            </a:lvl8pPr>
            <a:lvl9pPr indent="1282700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92968" y="3536156"/>
            <a:ext cx="7358062" cy="794742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indent="0" algn="ctr" rtl="0">
              <a:spcBef>
                <a:spcPts val="0"/>
              </a:spcBef>
              <a:buFont typeface="Helvetica Neue"/>
              <a:buNone/>
              <a:defRPr/>
            </a:lvl1pPr>
            <a:lvl2pPr marL="0" indent="165100" algn="ctr" rtl="0">
              <a:spcBef>
                <a:spcPts val="0"/>
              </a:spcBef>
              <a:buFont typeface="Helvetica Neue"/>
              <a:buNone/>
              <a:defRPr/>
            </a:lvl2pPr>
            <a:lvl3pPr marL="0" indent="317500" algn="ctr" rtl="0">
              <a:spcBef>
                <a:spcPts val="0"/>
              </a:spcBef>
              <a:buFont typeface="Helvetica Neue"/>
              <a:buNone/>
              <a:defRPr/>
            </a:lvl3pPr>
            <a:lvl4pPr marL="0" indent="482600" algn="ctr" rtl="0">
              <a:spcBef>
                <a:spcPts val="0"/>
              </a:spcBef>
              <a:buFont typeface="Helvetica Neue"/>
              <a:buNone/>
              <a:defRPr/>
            </a:lvl4pPr>
            <a:lvl5pPr marL="0" indent="647700" algn="ctr" rtl="0">
              <a:spcBef>
                <a:spcPts val="0"/>
              </a:spcBef>
              <a:buFont typeface="Helvetica Neue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- Cen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92968" y="2268140"/>
            <a:ext cx="7358062" cy="2321718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algn="ctr" rtl="0">
              <a:spcBef>
                <a:spcPts val="0"/>
              </a:spcBef>
              <a:defRPr/>
            </a:lvl1pPr>
            <a:lvl2pPr indent="165100" algn="ctr" rtl="0">
              <a:spcBef>
                <a:spcPts val="0"/>
              </a:spcBef>
              <a:defRPr/>
            </a:lvl2pPr>
            <a:lvl3pPr indent="317500" algn="ctr" rtl="0">
              <a:spcBef>
                <a:spcPts val="0"/>
              </a:spcBef>
              <a:defRPr/>
            </a:lvl3pPr>
            <a:lvl4pPr indent="482600" algn="ctr" rtl="0">
              <a:spcBef>
                <a:spcPts val="0"/>
              </a:spcBef>
              <a:defRPr/>
            </a:lvl4pPr>
            <a:lvl5pPr indent="647700" algn="ctr" rtl="0">
              <a:spcBef>
                <a:spcPts val="0"/>
              </a:spcBef>
              <a:defRPr/>
            </a:lvl5pPr>
            <a:lvl6pPr indent="800100" algn="ctr" rtl="0">
              <a:spcBef>
                <a:spcPts val="0"/>
              </a:spcBef>
              <a:defRPr/>
            </a:lvl6pPr>
            <a:lvl7pPr indent="965200" algn="ctr" rtl="0">
              <a:spcBef>
                <a:spcPts val="0"/>
              </a:spcBef>
              <a:defRPr/>
            </a:lvl7pPr>
            <a:lvl8pPr indent="1130300" algn="ctr" rtl="0">
              <a:spcBef>
                <a:spcPts val="0"/>
              </a:spcBef>
              <a:defRPr/>
            </a:lvl8pPr>
            <a:lvl9pPr indent="1282700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hoto - Vertical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8" cy="2803921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669726" y="3348632"/>
            <a:ext cx="3750468" cy="2884289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t" anchorCtr="0"/>
          <a:lstStyle>
            <a:lvl1pPr marL="0" indent="0" algn="ctr" rtl="0">
              <a:spcBef>
                <a:spcPts val="0"/>
              </a:spcBef>
              <a:buFont typeface="Helvetica Neue"/>
              <a:buNone/>
              <a:defRPr/>
            </a:lvl1pPr>
            <a:lvl2pPr marL="0" indent="165100" algn="ctr" rtl="0">
              <a:spcBef>
                <a:spcPts val="0"/>
              </a:spcBef>
              <a:buFont typeface="Helvetica Neue"/>
              <a:buNone/>
              <a:defRPr/>
            </a:lvl2pPr>
            <a:lvl3pPr marL="0" indent="317500" algn="ctr" rtl="0">
              <a:spcBef>
                <a:spcPts val="0"/>
              </a:spcBef>
              <a:buFont typeface="Helvetica Neue"/>
              <a:buNone/>
              <a:defRPr/>
            </a:lvl3pPr>
            <a:lvl4pPr marL="0" indent="482600" algn="ctr" rtl="0">
              <a:spcBef>
                <a:spcPts val="0"/>
              </a:spcBef>
              <a:buFont typeface="Helvetica Neue"/>
              <a:buNone/>
              <a:defRPr/>
            </a:lvl4pPr>
            <a:lvl5pPr marL="0" indent="647700" algn="ctr" rtl="0">
              <a:spcBef>
                <a:spcPts val="0"/>
              </a:spcBef>
              <a:buFont typeface="Helvetica Neue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- Top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669726" y="312539"/>
            <a:ext cx="7804546" cy="1518046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algn="ctr" rtl="0">
              <a:spcBef>
                <a:spcPts val="0"/>
              </a:spcBef>
              <a:defRPr/>
            </a:lvl1pPr>
            <a:lvl2pPr indent="165100" algn="ctr" rtl="0">
              <a:spcBef>
                <a:spcPts val="0"/>
              </a:spcBef>
              <a:defRPr/>
            </a:lvl2pPr>
            <a:lvl3pPr indent="317500" algn="ctr" rtl="0">
              <a:spcBef>
                <a:spcPts val="0"/>
              </a:spcBef>
              <a:defRPr/>
            </a:lvl3pPr>
            <a:lvl4pPr indent="482600" algn="ctr" rtl="0">
              <a:spcBef>
                <a:spcPts val="0"/>
              </a:spcBef>
              <a:defRPr/>
            </a:lvl4pPr>
            <a:lvl5pPr indent="647700" algn="ctr" rtl="0">
              <a:spcBef>
                <a:spcPts val="0"/>
              </a:spcBef>
              <a:defRPr/>
            </a:lvl5pPr>
            <a:lvl6pPr indent="800100" algn="ctr" rtl="0">
              <a:spcBef>
                <a:spcPts val="0"/>
              </a:spcBef>
              <a:defRPr/>
            </a:lvl6pPr>
            <a:lvl7pPr indent="965200" algn="ctr" rtl="0">
              <a:spcBef>
                <a:spcPts val="0"/>
              </a:spcBef>
              <a:defRPr/>
            </a:lvl7pPr>
            <a:lvl8pPr indent="1130300" algn="ctr" rtl="0">
              <a:spcBef>
                <a:spcPts val="0"/>
              </a:spcBef>
              <a:defRPr/>
            </a:lvl8pPr>
            <a:lvl9pPr indent="1282700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Bulle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669726" y="312539"/>
            <a:ext cx="7804546" cy="1518046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algn="ctr" rtl="0">
              <a:spcBef>
                <a:spcPts val="0"/>
              </a:spcBef>
              <a:defRPr/>
            </a:lvl1pPr>
            <a:lvl2pPr indent="165100" algn="ctr" rtl="0">
              <a:spcBef>
                <a:spcPts val="0"/>
              </a:spcBef>
              <a:defRPr/>
            </a:lvl2pPr>
            <a:lvl3pPr indent="317500" algn="ctr" rtl="0">
              <a:spcBef>
                <a:spcPts val="0"/>
              </a:spcBef>
              <a:defRPr/>
            </a:lvl3pPr>
            <a:lvl4pPr indent="482600" algn="ctr" rtl="0">
              <a:spcBef>
                <a:spcPts val="0"/>
              </a:spcBef>
              <a:defRPr/>
            </a:lvl4pPr>
            <a:lvl5pPr indent="647700" algn="ctr" rtl="0">
              <a:spcBef>
                <a:spcPts val="0"/>
              </a:spcBef>
              <a:defRPr/>
            </a:lvl5pPr>
            <a:lvl6pPr indent="800100" algn="ctr" rtl="0">
              <a:spcBef>
                <a:spcPts val="0"/>
              </a:spcBef>
              <a:defRPr/>
            </a:lvl6pPr>
            <a:lvl7pPr indent="965200" algn="ctr" rtl="0">
              <a:spcBef>
                <a:spcPts val="0"/>
              </a:spcBef>
              <a:defRPr/>
            </a:lvl7pPr>
            <a:lvl8pPr indent="1130300" algn="ctr" rtl="0">
              <a:spcBef>
                <a:spcPts val="0"/>
              </a:spcBef>
              <a:defRPr/>
            </a:lvl8pPr>
            <a:lvl9pPr indent="1282700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69726" y="1830585"/>
            <a:ext cx="7804546" cy="4420195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marL="317500" indent="-203200" rtl="0">
              <a:spcBef>
                <a:spcPts val="3000"/>
              </a:spcBef>
              <a:buFont typeface="Helvetica Neue"/>
              <a:buChar char="•"/>
              <a:defRPr/>
            </a:lvl1pPr>
            <a:lvl2pPr marL="622300" indent="-190500" rtl="0">
              <a:spcBef>
                <a:spcPts val="3000"/>
              </a:spcBef>
              <a:buFont typeface="Helvetica Neue"/>
              <a:buChar char="•"/>
              <a:defRPr/>
            </a:lvl2pPr>
            <a:lvl3pPr marL="939800" indent="-190500" rtl="0">
              <a:spcBef>
                <a:spcPts val="3000"/>
              </a:spcBef>
              <a:buFont typeface="Helvetica Neue"/>
              <a:buChar char="•"/>
              <a:defRPr/>
            </a:lvl3pPr>
            <a:lvl4pPr marL="1244600" indent="-190500" rtl="0">
              <a:spcBef>
                <a:spcPts val="3000"/>
              </a:spcBef>
              <a:buFont typeface="Helvetica Neue"/>
              <a:buChar char="•"/>
              <a:defRPr/>
            </a:lvl4pPr>
            <a:lvl5pPr marL="1562100" indent="-190500" rtl="0">
              <a:spcBef>
                <a:spcPts val="3000"/>
              </a:spcBef>
              <a:buFont typeface="Helvetica Neue"/>
              <a:buChar char="•"/>
              <a:defRPr/>
            </a:lvl5pPr>
            <a:lvl6pPr marL="1879600" indent="-190500" rtl="0">
              <a:spcBef>
                <a:spcPts val="3000"/>
              </a:spcBef>
              <a:buFont typeface="Helvetica Neue"/>
              <a:buChar char="•"/>
              <a:defRPr/>
            </a:lvl6pPr>
            <a:lvl7pPr marL="2184400" indent="-190500" rtl="0">
              <a:spcBef>
                <a:spcPts val="3000"/>
              </a:spcBef>
              <a:buFont typeface="Helvetica Neue"/>
              <a:buChar char="•"/>
              <a:defRPr/>
            </a:lvl7pPr>
            <a:lvl8pPr marL="2501900" indent="-190500" rtl="0">
              <a:spcBef>
                <a:spcPts val="3000"/>
              </a:spcBef>
              <a:buFont typeface="Helvetica Neue"/>
              <a:buChar char="•"/>
              <a:defRPr/>
            </a:lvl8pPr>
            <a:lvl9pPr marL="2806700" indent="-190500" rtl="0">
              <a:spcBef>
                <a:spcPts val="3000"/>
              </a:spcBef>
              <a:buFont typeface="Helvetica Neue"/>
              <a:buChar char="•"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Bullets &amp; Phot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669726" y="312539"/>
            <a:ext cx="7804546" cy="1518046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algn="ctr" rtl="0">
              <a:spcBef>
                <a:spcPts val="0"/>
              </a:spcBef>
              <a:defRPr/>
            </a:lvl1pPr>
            <a:lvl2pPr indent="165100" algn="ctr" rtl="0">
              <a:spcBef>
                <a:spcPts val="0"/>
              </a:spcBef>
              <a:defRPr/>
            </a:lvl2pPr>
            <a:lvl3pPr indent="317500" algn="ctr" rtl="0">
              <a:spcBef>
                <a:spcPts val="0"/>
              </a:spcBef>
              <a:defRPr/>
            </a:lvl3pPr>
            <a:lvl4pPr indent="482600" algn="ctr" rtl="0">
              <a:spcBef>
                <a:spcPts val="0"/>
              </a:spcBef>
              <a:defRPr/>
            </a:lvl4pPr>
            <a:lvl5pPr indent="647700" algn="ctr" rtl="0">
              <a:spcBef>
                <a:spcPts val="0"/>
              </a:spcBef>
              <a:defRPr/>
            </a:lvl5pPr>
            <a:lvl6pPr indent="800100" algn="ctr" rtl="0">
              <a:spcBef>
                <a:spcPts val="0"/>
              </a:spcBef>
              <a:defRPr/>
            </a:lvl6pPr>
            <a:lvl7pPr indent="965200" algn="ctr" rtl="0">
              <a:spcBef>
                <a:spcPts val="0"/>
              </a:spcBef>
              <a:defRPr/>
            </a:lvl7pPr>
            <a:lvl8pPr indent="1130300" algn="ctr" rtl="0">
              <a:spcBef>
                <a:spcPts val="0"/>
              </a:spcBef>
              <a:defRPr/>
            </a:lvl8pPr>
            <a:lvl9pPr indent="1282700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69726" y="1830585"/>
            <a:ext cx="3750468" cy="4420195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marL="241300" indent="-241300" rtl="0">
              <a:spcBef>
                <a:spcPts val="2300"/>
              </a:spcBef>
              <a:defRPr/>
            </a:lvl1pPr>
            <a:lvl2pPr marL="482600" indent="-241300" rtl="0">
              <a:spcBef>
                <a:spcPts val="2300"/>
              </a:spcBef>
              <a:defRPr/>
            </a:lvl2pPr>
            <a:lvl3pPr marL="723900" indent="-241300" rtl="0">
              <a:spcBef>
                <a:spcPts val="2300"/>
              </a:spcBef>
              <a:defRPr/>
            </a:lvl3pPr>
            <a:lvl4pPr marL="965200" indent="-241300" rtl="0">
              <a:spcBef>
                <a:spcPts val="2300"/>
              </a:spcBef>
              <a:defRPr/>
            </a:lvl4pPr>
            <a:lvl5pPr marL="1206500" indent="-241300" rtl="0">
              <a:spcBef>
                <a:spcPts val="230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69726" y="892968"/>
            <a:ext cx="7804546" cy="5072062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marL="317500" indent="-203200" rtl="0">
              <a:spcBef>
                <a:spcPts val="3000"/>
              </a:spcBef>
              <a:buFont typeface="Helvetica Neue"/>
              <a:buChar char="•"/>
              <a:defRPr/>
            </a:lvl1pPr>
            <a:lvl2pPr marL="622300" indent="-190500" rtl="0">
              <a:spcBef>
                <a:spcPts val="3000"/>
              </a:spcBef>
              <a:buFont typeface="Helvetica Neue"/>
              <a:buChar char="•"/>
              <a:defRPr/>
            </a:lvl2pPr>
            <a:lvl3pPr marL="939800" indent="-190500" rtl="0">
              <a:spcBef>
                <a:spcPts val="3000"/>
              </a:spcBef>
              <a:buFont typeface="Helvetica Neue"/>
              <a:buChar char="•"/>
              <a:defRPr/>
            </a:lvl3pPr>
            <a:lvl4pPr marL="1244600" indent="-190500" rtl="0">
              <a:spcBef>
                <a:spcPts val="3000"/>
              </a:spcBef>
              <a:buFont typeface="Helvetica Neue"/>
              <a:buChar char="•"/>
              <a:defRPr/>
            </a:lvl4pPr>
            <a:lvl5pPr marL="1562100" indent="-190500" rtl="0">
              <a:spcBef>
                <a:spcPts val="3000"/>
              </a:spcBef>
              <a:buFont typeface="Helvetica Neue"/>
              <a:buChar char="•"/>
              <a:defRPr/>
            </a:lvl5pPr>
            <a:lvl6pPr marL="1879600" indent="-190500" rtl="0">
              <a:spcBef>
                <a:spcPts val="3000"/>
              </a:spcBef>
              <a:buFont typeface="Helvetica Neue"/>
              <a:buChar char="•"/>
              <a:defRPr/>
            </a:lvl6pPr>
            <a:lvl7pPr marL="2184400" indent="-190500" rtl="0">
              <a:spcBef>
                <a:spcPts val="3000"/>
              </a:spcBef>
              <a:buFont typeface="Helvetica Neue"/>
              <a:buChar char="•"/>
              <a:defRPr/>
            </a:lvl7pPr>
            <a:lvl8pPr marL="2501900" indent="-190500" rtl="0">
              <a:spcBef>
                <a:spcPts val="3000"/>
              </a:spcBef>
              <a:buFont typeface="Helvetica Neue"/>
              <a:buChar char="•"/>
              <a:defRPr/>
            </a:lvl8pPr>
            <a:lvl9pPr marL="2806700" indent="-190500" rtl="0">
              <a:spcBef>
                <a:spcPts val="3000"/>
              </a:spcBef>
              <a:buFont typeface="Helvetica Neue"/>
              <a:buChar char="•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hoto - 3 Up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hot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669726" y="312539"/>
            <a:ext cx="7804546" cy="1518046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marL="0" marR="0" indent="0" algn="ctr" rtl="0">
              <a:spcBef>
                <a:spcPts val="0"/>
              </a:spcBef>
              <a:buSzPct val="100000"/>
              <a:defRPr sz="1000"/>
            </a:lvl1pPr>
            <a:lvl2pPr marL="0" marR="0" indent="165100" algn="ctr" rtl="0">
              <a:spcBef>
                <a:spcPts val="0"/>
              </a:spcBef>
              <a:buSzPct val="100000"/>
              <a:defRPr sz="1000"/>
            </a:lvl2pPr>
            <a:lvl3pPr marL="0" marR="0" indent="317500" algn="ctr" rtl="0">
              <a:spcBef>
                <a:spcPts val="0"/>
              </a:spcBef>
              <a:buSzPct val="100000"/>
              <a:defRPr sz="1000"/>
            </a:lvl3pPr>
            <a:lvl4pPr marL="0" marR="0" indent="482600" algn="ctr" rtl="0">
              <a:spcBef>
                <a:spcPts val="0"/>
              </a:spcBef>
              <a:buSzPct val="100000"/>
              <a:defRPr sz="1000"/>
            </a:lvl4pPr>
            <a:lvl5pPr marL="0" marR="0" indent="647700" algn="ctr" rtl="0">
              <a:spcBef>
                <a:spcPts val="0"/>
              </a:spcBef>
              <a:buSzPct val="100000"/>
              <a:defRPr sz="1000"/>
            </a:lvl5pPr>
            <a:lvl6pPr marL="0" marR="0" indent="800100" algn="ctr" rtl="0">
              <a:spcBef>
                <a:spcPts val="0"/>
              </a:spcBef>
              <a:buSzPct val="100000"/>
              <a:defRPr sz="1000"/>
            </a:lvl6pPr>
            <a:lvl7pPr marL="0" marR="0" indent="965200" algn="ctr" rtl="0">
              <a:spcBef>
                <a:spcPts val="0"/>
              </a:spcBef>
              <a:buSzPct val="100000"/>
              <a:defRPr sz="1000"/>
            </a:lvl7pPr>
            <a:lvl8pPr marL="0" marR="0" indent="1130300" algn="ctr" rtl="0">
              <a:spcBef>
                <a:spcPts val="0"/>
              </a:spcBef>
              <a:buSzPct val="100000"/>
              <a:defRPr sz="1000"/>
            </a:lvl8pPr>
            <a:lvl9pPr marL="0" marR="0" indent="1282700" algn="ctr" rtl="0">
              <a:spcBef>
                <a:spcPts val="0"/>
              </a:spcBef>
              <a:buSzPct val="100000"/>
              <a:defRPr sz="1000"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69726" y="1830585"/>
            <a:ext cx="7804546" cy="4420195"/>
          </a:xfrm>
          <a:prstGeom prst="rect">
            <a:avLst/>
          </a:prstGeom>
          <a:noFill/>
          <a:ln>
            <a:noFill/>
          </a:ln>
        </p:spPr>
        <p:txBody>
          <a:bodyPr lIns="64275" tIns="64275" rIns="64275" bIns="64275" anchor="ctr" anchorCtr="0"/>
          <a:lstStyle>
            <a:lvl1pPr marL="317500" marR="0" indent="-2032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1pPr>
            <a:lvl2pPr marL="6223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2pPr>
            <a:lvl3pPr marL="9398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3pPr>
            <a:lvl4pPr marL="12446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4pPr>
            <a:lvl5pPr marL="15621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5pPr>
            <a:lvl6pPr marL="18796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6pPr>
            <a:lvl7pPr marL="21844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7pPr>
            <a:lvl8pPr marL="25019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8pPr>
            <a:lvl9pPr marL="2806700" marR="0" indent="-190500" algn="l" rtl="0">
              <a:spcBef>
                <a:spcPts val="3000"/>
              </a:spcBef>
              <a:buSzPct val="100000"/>
              <a:buFont typeface="Helvetica Neue"/>
              <a:buChar char="•"/>
              <a:defRPr sz="10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4437982" y="6505277"/>
            <a:ext cx="259104" cy="267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300" b="0" i="0" u="none" strike="noStrike" cap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" sz="1300" b="0" i="0" u="none" strike="noStrike" cap="none" baseline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300">
                <a:solidFill>
                  <a:schemeClr val="dk1"/>
                </a:solidFill>
              </a:rPr>
              <a:t>‹#›</a:t>
            </a:fld>
            <a:endParaRPr lang="en" sz="130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mailto:lconzemius@gmail.com" TargetMode="External"/><Relationship Id="rId6" Type="http://schemas.openxmlformats.org/officeDocument/2006/relationships/hyperlink" Target="http://www.laurieconzemius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goo.gl/8XxTC7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edu.symbaloo.com/" TargetMode="External"/><Relationship Id="rId5" Type="http://schemas.openxmlformats.org/officeDocument/2006/relationships/hyperlink" Target="www.symbaloo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www.symbaloo.com/home/mix/13eOhDaAXZ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www.symbaloo.com/home/mix/dolphin" TargetMode="External"/><Relationship Id="rId5" Type="http://schemas.openxmlformats.org/officeDocument/2006/relationships/hyperlink" Target="http://www.symbaloo.com/mix/americanrevolution21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mailto:http://edu.symbaloo.com/mix/usingsymbaloo1" TargetMode="External"/><Relationship Id="rId5" Type="http://schemas.openxmlformats.org/officeDocument/2006/relationships/hyperlink" Target="http://gafesummit.symbaloo.com/home/mix/AAAABbsIee8AA41_z0h3NA==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gafesummit.symbaloo.com/home/mix/AAAABbsIee8AA41_z0h3NA==" TargetMode="External"/><Relationship Id="rId5" Type="http://schemas.openxmlformats.org/officeDocument/2006/relationships/hyperlink" Target="http://www.symbaloo.com/mix/gafesummit" TargetMode="External"/><Relationship Id="rId6" Type="http://schemas.openxmlformats.org/officeDocument/2006/relationships/hyperlink" Target="http://tutorials.symbaloo.com/home/mix/symbalootutorialshome" TargetMode="External"/><Relationship Id="rId7" Type="http://schemas.openxmlformats.org/officeDocument/2006/relationships/hyperlink" Target="mailto:lconzemius@gmail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hape 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Shape 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3812" y="6334635"/>
            <a:ext cx="9191625" cy="73533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49" name="Shape 49"/>
          <p:cNvSpPr txBox="1"/>
          <p:nvPr/>
        </p:nvSpPr>
        <p:spPr>
          <a:xfrm>
            <a:off x="462600" y="2458925"/>
            <a:ext cx="8218799" cy="249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-US" sz="5500" dirty="0" smtClean="0"/>
              <a:t>Organizing Resources with </a:t>
            </a:r>
            <a:r>
              <a:rPr lang="en-US" sz="5500" dirty="0" err="1" smtClean="0"/>
              <a:t>Symbaloo</a:t>
            </a:r>
            <a:endParaRPr lang="en" sz="5500" dirty="0"/>
          </a:p>
        </p:txBody>
      </p:sp>
      <p:sp>
        <p:nvSpPr>
          <p:cNvPr id="50" name="Shape 50"/>
          <p:cNvSpPr txBox="1"/>
          <p:nvPr/>
        </p:nvSpPr>
        <p:spPr>
          <a:xfrm>
            <a:off x="1310400" y="5097107"/>
            <a:ext cx="6523200" cy="1088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1800" dirty="0" smtClean="0"/>
              <a:t>Laurie Conzemius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US" sz="1800" dirty="0" smtClean="0">
                <a:hlinkClick r:id="rId5"/>
              </a:rPr>
              <a:t>lconzemius@gmail.com</a:t>
            </a:r>
            <a:endParaRPr lang="en-US" sz="1800" dirty="0" smtClean="0"/>
          </a:p>
          <a:p>
            <a:pPr lvl="0" algn="ctr" rtl="0">
              <a:spcBef>
                <a:spcPts val="0"/>
              </a:spcBef>
              <a:buNone/>
            </a:pPr>
            <a:r>
              <a:rPr lang="en-US" sz="1800" dirty="0" smtClean="0">
                <a:hlinkClick r:id="rId6"/>
              </a:rPr>
              <a:t>www.laurieconzemius.com</a:t>
            </a:r>
            <a:endParaRPr lang="en-US" sz="1800" dirty="0" smtClean="0"/>
          </a:p>
          <a:p>
            <a:pPr lvl="0" algn="ctr" rtl="0">
              <a:spcBef>
                <a:spcPts val="0"/>
              </a:spcBef>
              <a:buNone/>
            </a:pPr>
            <a:endParaRPr lang="en-US" sz="1800" dirty="0" smtClean="0"/>
          </a:p>
          <a:p>
            <a:pPr lvl="0" algn="ctr" rtl="0">
              <a:spcBef>
                <a:spcPts val="0"/>
              </a:spcBef>
              <a:buNone/>
            </a:pPr>
            <a:endParaRPr lang="en" sz="1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hape 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57" name="Shape 57"/>
          <p:cNvSpPr txBox="1"/>
          <p:nvPr/>
        </p:nvSpPr>
        <p:spPr>
          <a:xfrm>
            <a:off x="462600" y="343425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000" b="1" dirty="0"/>
              <a:t>What is </a:t>
            </a:r>
            <a:r>
              <a:rPr lang="en" sz="4000" b="1" dirty="0">
                <a:solidFill>
                  <a:srgbClr val="0000FF"/>
                </a:solidFill>
              </a:rPr>
              <a:t>Symbaloo?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x="5576425" y="2097025"/>
            <a:ext cx="3310800" cy="312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59" name="Shape 59"/>
          <p:cNvSpPr txBox="1"/>
          <p:nvPr/>
        </p:nvSpPr>
        <p:spPr>
          <a:xfrm>
            <a:off x="462600" y="1456018"/>
            <a:ext cx="8218799" cy="467784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3600" dirty="0"/>
              <a:t>How many </a:t>
            </a:r>
            <a:r>
              <a:rPr lang="en" sz="3600" dirty="0" smtClean="0"/>
              <a:t>programs…</a:t>
            </a:r>
            <a:endParaRPr lang="en" sz="3600" dirty="0"/>
          </a:p>
          <a:p>
            <a:pPr marL="457200" lvl="0" indent="-4572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200" dirty="0"/>
              <a:t> support 13 different languages</a:t>
            </a:r>
          </a:p>
          <a:p>
            <a:pPr marL="457200" lvl="0" indent="-4572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200" dirty="0"/>
              <a:t>Have over 6 million users</a:t>
            </a:r>
          </a:p>
          <a:p>
            <a:pPr marL="457200" lvl="0" indent="-4572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200" dirty="0" smtClean="0"/>
              <a:t>Ha</a:t>
            </a:r>
            <a:r>
              <a:rPr lang="en-US" sz="3200" dirty="0" err="1" smtClean="0"/>
              <a:t>ve</a:t>
            </a:r>
            <a:r>
              <a:rPr lang="en" sz="3200" dirty="0" smtClean="0"/>
              <a:t> </a:t>
            </a:r>
            <a:r>
              <a:rPr lang="en" sz="3200" dirty="0"/>
              <a:t>been around since 2007</a:t>
            </a:r>
          </a:p>
          <a:p>
            <a:pPr marL="457200" lvl="0" indent="-4572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200" dirty="0"/>
              <a:t>75% of our use is in Education</a:t>
            </a:r>
          </a:p>
          <a:p>
            <a:pPr marL="457200" lvl="0" indent="-4572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200" dirty="0"/>
              <a:t>50% of our users are in the United </a:t>
            </a:r>
            <a:r>
              <a:rPr lang="en" sz="3200" dirty="0" smtClean="0"/>
              <a:t>States</a:t>
            </a:r>
            <a:endParaRPr lang="en-US" sz="3200" dirty="0" smtClean="0"/>
          </a:p>
          <a:p>
            <a:pPr marL="457200" lvl="0" indent="-4572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endParaRPr lang="en-US" sz="3600" b="1" dirty="0"/>
          </a:p>
          <a:p>
            <a:pPr>
              <a:buClr>
                <a:srgbClr val="000000"/>
              </a:buClr>
              <a:buSzPct val="100000"/>
            </a:pPr>
            <a:r>
              <a:rPr lang="en-US" sz="2000" b="1" dirty="0" smtClean="0">
                <a:hlinkClick r:id="rId4"/>
              </a:rPr>
              <a:t>What is Symbaloo Video: </a:t>
            </a:r>
            <a:r>
              <a:rPr lang="en-US" sz="2000" b="1" dirty="0" smtClean="0">
                <a:hlinkClick r:id="rId4"/>
              </a:rPr>
              <a:t>http</a:t>
            </a:r>
            <a:r>
              <a:rPr lang="en-US" sz="2000" b="1" dirty="0">
                <a:hlinkClick r:id="rId4"/>
              </a:rPr>
              <a:t>://goo.gl/</a:t>
            </a:r>
            <a:r>
              <a:rPr lang="en-US" sz="2000" b="1" dirty="0" smtClean="0">
                <a:hlinkClick r:id="rId4"/>
              </a:rPr>
              <a:t>8XxTC7</a:t>
            </a:r>
            <a:endParaRPr lang="en-US" sz="2000" b="1" dirty="0" smtClean="0"/>
          </a:p>
          <a:p>
            <a:pPr>
              <a:buClr>
                <a:srgbClr val="000000"/>
              </a:buClr>
              <a:buSzPct val="100000"/>
            </a:pPr>
            <a:endParaRPr lang="en-US" sz="2000" b="1" dirty="0"/>
          </a:p>
          <a:p>
            <a:pPr>
              <a:buClr>
                <a:srgbClr val="000000"/>
              </a:buClr>
              <a:buSzPct val="100000"/>
            </a:pPr>
            <a:r>
              <a:rPr lang="en-US" sz="2000" b="1" dirty="0" smtClean="0"/>
              <a:t>Do YOU </a:t>
            </a:r>
            <a:r>
              <a:rPr lang="en-US" sz="2000" b="1" dirty="0" err="1" smtClean="0"/>
              <a:t>Symbaloo</a:t>
            </a:r>
            <a:r>
              <a:rPr lang="en-US" sz="2000" b="1" dirty="0" smtClean="0"/>
              <a:t>???</a:t>
            </a:r>
            <a:endParaRPr lang="en" sz="2000" b="1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462600" y="298950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000" b="1" dirty="0"/>
              <a:t>Why </a:t>
            </a:r>
            <a:r>
              <a:rPr lang="en" sz="4000" b="1" dirty="0" smtClean="0">
                <a:solidFill>
                  <a:srgbClr val="0000FF"/>
                </a:solidFill>
              </a:rPr>
              <a:t>Symbaloo</a:t>
            </a:r>
            <a:r>
              <a:rPr lang="en-US" sz="4000" b="1" dirty="0" smtClean="0"/>
              <a:t>?</a:t>
            </a:r>
            <a:endParaRPr lang="en" sz="4000" b="1" dirty="0"/>
          </a:p>
        </p:txBody>
      </p:sp>
      <p:sp>
        <p:nvSpPr>
          <p:cNvPr id="102" name="Shape 102"/>
          <p:cNvSpPr txBox="1"/>
          <p:nvPr/>
        </p:nvSpPr>
        <p:spPr>
          <a:xfrm>
            <a:off x="462599" y="1259550"/>
            <a:ext cx="8218799" cy="48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Start Immediate </a:t>
            </a:r>
            <a:r>
              <a:rPr lang="en" sz="2600" dirty="0" smtClean="0"/>
              <a:t>Instruction</a:t>
            </a:r>
            <a:endParaRPr sz="2600" dirty="0"/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Students go to Teacher Approved </a:t>
            </a:r>
            <a:r>
              <a:rPr lang="en" sz="2600" dirty="0" smtClean="0"/>
              <a:t>Websites</a:t>
            </a:r>
            <a:endParaRPr sz="2600" dirty="0"/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Share </a:t>
            </a:r>
            <a:r>
              <a:rPr lang="en" sz="2600" dirty="0" smtClean="0"/>
              <a:t>Webmixes</a:t>
            </a:r>
            <a:r>
              <a:rPr lang="en-US" sz="2600" dirty="0" smtClean="0"/>
              <a:t> with…</a:t>
            </a:r>
            <a:endParaRPr sz="2600" dirty="0"/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Students organize and showcase their </a:t>
            </a:r>
            <a:r>
              <a:rPr lang="en" sz="2600" dirty="0" smtClean="0"/>
              <a:t>work</a:t>
            </a:r>
            <a:endParaRPr sz="2600" dirty="0"/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Visual bookmarking </a:t>
            </a:r>
            <a:endParaRPr sz="2600" dirty="0"/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Create portfolios using Google Docs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Use on Chrome, Ipad, Tablet, Windows and </a:t>
            </a:r>
            <a:r>
              <a:rPr lang="en" sz="2600" dirty="0" smtClean="0"/>
              <a:t>Web</a:t>
            </a:r>
            <a:endParaRPr lang="en-US" sz="2600" dirty="0" smtClean="0"/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600" dirty="0" smtClean="0"/>
              <a:t>Create personal learning environment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600" dirty="0" smtClean="0"/>
              <a:t>Organize </a:t>
            </a:r>
            <a:r>
              <a:rPr lang="en-US" sz="2600" dirty="0" err="1" smtClean="0"/>
              <a:t>webquests</a:t>
            </a:r>
            <a:r>
              <a:rPr lang="en-US" sz="2600" dirty="0" smtClean="0"/>
              <a:t>/ordered events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600" dirty="0" smtClean="0"/>
              <a:t>Map your curriculum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600" dirty="0" smtClean="0"/>
              <a:t>Create your “playlist”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endParaRPr lang="en" sz="2600" dirty="0"/>
          </a:p>
          <a:p>
            <a:pPr lvl="0" rtl="0">
              <a:spcBef>
                <a:spcPts val="0"/>
              </a:spcBef>
              <a:buNone/>
            </a:pPr>
            <a:endParaRPr sz="2600" dirty="0"/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  <p:pic>
        <p:nvPicPr>
          <p:cNvPr id="103" name="Shape 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0411" y="4216597"/>
            <a:ext cx="1979560" cy="1936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Shape 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462600" y="298950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4800" b="1" dirty="0" smtClean="0"/>
              <a:t>THREE OPTIONS</a:t>
            </a:r>
            <a:endParaRPr lang="en" sz="4800" b="1" dirty="0"/>
          </a:p>
        </p:txBody>
      </p:sp>
      <p:sp>
        <p:nvSpPr>
          <p:cNvPr id="111" name="Shape 111"/>
          <p:cNvSpPr txBox="1"/>
          <p:nvPr/>
        </p:nvSpPr>
        <p:spPr>
          <a:xfrm>
            <a:off x="120050" y="1071000"/>
            <a:ext cx="8913899" cy="526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3600" b="1" u="sng" dirty="0" smtClean="0">
                <a:solidFill>
                  <a:schemeClr val="hlink"/>
                </a:solidFill>
                <a:hlinkClick r:id="rId4"/>
              </a:rPr>
              <a:t>1. </a:t>
            </a:r>
            <a:r>
              <a:rPr lang="en" sz="3600" b="1" u="sng" dirty="0" smtClean="0">
                <a:solidFill>
                  <a:schemeClr val="hlink"/>
                </a:solidFill>
                <a:hlinkClick r:id="rId4"/>
              </a:rPr>
              <a:t>edu.symbaloo.com</a:t>
            </a:r>
            <a:endParaRPr lang="en" sz="3600" b="1" u="sng" dirty="0">
              <a:solidFill>
                <a:schemeClr val="hlink"/>
              </a:solidFill>
              <a:hlinkClick r:id="rId4"/>
            </a:endParaRP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000" dirty="0"/>
              <a:t>educational content available</a:t>
            </a: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000" dirty="0"/>
              <a:t> educational webmixes </a:t>
            </a: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3000" dirty="0"/>
              <a:t>NO </a:t>
            </a:r>
            <a:r>
              <a:rPr lang="en" sz="3000" dirty="0" smtClean="0"/>
              <a:t>advertisements</a:t>
            </a:r>
            <a:endParaRPr lang="en-US" sz="3000" dirty="0" smtClean="0"/>
          </a:p>
          <a:p>
            <a:pPr marL="38100" lvl="0" rtl="0">
              <a:spcBef>
                <a:spcPts val="0"/>
              </a:spcBef>
              <a:buClr>
                <a:srgbClr val="000000"/>
              </a:buClr>
              <a:buSzPct val="100000"/>
            </a:pPr>
            <a:endParaRPr lang="en" sz="3000" dirty="0"/>
          </a:p>
          <a:p>
            <a:pPr lvl="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3600" b="1" u="sng" dirty="0" smtClean="0">
                <a:solidFill>
                  <a:schemeClr val="hlink"/>
                </a:solidFill>
                <a:hlinkClick r:id="rId5"/>
              </a:rPr>
              <a:t>2. </a:t>
            </a:r>
            <a:r>
              <a:rPr lang="en" sz="3600" b="1" u="sng" dirty="0" smtClean="0">
                <a:solidFill>
                  <a:schemeClr val="hlink"/>
                </a:solidFill>
                <a:hlinkClick r:id="rId5"/>
              </a:rPr>
              <a:t>www.symbaloo.com</a:t>
            </a:r>
            <a:endParaRPr lang="en" sz="3600" b="1" u="sng" dirty="0">
              <a:solidFill>
                <a:schemeClr val="hlink"/>
              </a:solidFill>
              <a:hlinkClick r:id="rId5"/>
            </a:endParaRP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3000" dirty="0">
                <a:solidFill>
                  <a:schemeClr val="dk1"/>
                </a:solidFill>
              </a:rPr>
              <a:t>social/lifestyle webmixes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3000" dirty="0">
                <a:solidFill>
                  <a:schemeClr val="dk1"/>
                </a:solidFill>
              </a:rPr>
              <a:t>has advertisements</a:t>
            </a:r>
          </a:p>
          <a:p>
            <a:pPr lvl="0" rtl="0">
              <a:spcBef>
                <a:spcPts val="0"/>
              </a:spcBef>
              <a:buNone/>
            </a:pPr>
            <a:endParaRPr sz="3000" dirty="0"/>
          </a:p>
          <a:p>
            <a:pPr marL="38100" lvl="0" rtl="0">
              <a:spcBef>
                <a:spcPts val="0"/>
              </a:spcBef>
              <a:buClr>
                <a:srgbClr val="85200C"/>
              </a:buClr>
              <a:buSzPct val="100000"/>
            </a:pPr>
            <a:r>
              <a:rPr lang="en-US" sz="3000" dirty="0" smtClean="0">
                <a:solidFill>
                  <a:srgbClr val="85200C"/>
                </a:solidFill>
              </a:rPr>
              <a:t>3. </a:t>
            </a:r>
            <a:r>
              <a:rPr lang="en" sz="3000" dirty="0" smtClean="0">
                <a:solidFill>
                  <a:srgbClr val="85200C"/>
                </a:solidFill>
              </a:rPr>
              <a:t>SymbalooEDU </a:t>
            </a:r>
            <a:r>
              <a:rPr lang="en" sz="3000" dirty="0" smtClean="0">
                <a:solidFill>
                  <a:srgbClr val="85200C"/>
                </a:solidFill>
              </a:rPr>
              <a:t>Premium</a:t>
            </a:r>
            <a:r>
              <a:rPr lang="en-US" sz="3000" dirty="0" smtClean="0">
                <a:solidFill>
                  <a:srgbClr val="85200C"/>
                </a:solidFill>
              </a:rPr>
              <a:t>: </a:t>
            </a:r>
            <a:endParaRPr lang="en-US" sz="3000" dirty="0" smtClean="0">
              <a:solidFill>
                <a:srgbClr val="85200C"/>
              </a:solidFill>
            </a:endParaRPr>
          </a:p>
          <a:p>
            <a:pPr marL="38100" lvl="0" rtl="0">
              <a:spcBef>
                <a:spcPts val="0"/>
              </a:spcBef>
              <a:buClr>
                <a:srgbClr val="85200C"/>
              </a:buClr>
              <a:buSzPct val="100000"/>
            </a:pPr>
            <a:r>
              <a:rPr lang="en-US" sz="3000" dirty="0">
                <a:solidFill>
                  <a:srgbClr val="85200C"/>
                </a:solidFill>
              </a:rPr>
              <a:t> </a:t>
            </a:r>
            <a:r>
              <a:rPr lang="en-US" sz="3000" dirty="0" smtClean="0">
                <a:solidFill>
                  <a:srgbClr val="85200C"/>
                </a:solidFill>
              </a:rPr>
              <a:t>                 </a:t>
            </a:r>
            <a:r>
              <a:rPr lang="en" sz="3000" dirty="0" smtClean="0">
                <a:solidFill>
                  <a:srgbClr val="85200C"/>
                </a:solidFill>
              </a:rPr>
              <a:t>contact </a:t>
            </a:r>
            <a:r>
              <a:rPr lang="en" sz="3000" dirty="0">
                <a:solidFill>
                  <a:srgbClr val="85200C"/>
                </a:solidFill>
              </a:rPr>
              <a:t>Symbalooo for more information</a:t>
            </a:r>
          </a:p>
          <a:p>
            <a:pPr lvl="0" rtl="0">
              <a:spcBef>
                <a:spcPts val="0"/>
              </a:spcBef>
              <a:buNone/>
            </a:pPr>
            <a:endParaRPr sz="3000" dirty="0"/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Shape 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120050" y="371749"/>
            <a:ext cx="8913899" cy="59630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dirty="0" smtClean="0"/>
              <a:t>To change from regular to EDU: email </a:t>
            </a:r>
            <a:r>
              <a:rPr lang="en-US" sz="3000" dirty="0" err="1" smtClean="0"/>
              <a:t>edu.symbaloo</a:t>
            </a:r>
            <a:endParaRPr lang="en-US" sz="3000" dirty="0" smtClean="0"/>
          </a:p>
          <a:p>
            <a:pPr lvl="0" rtl="0">
              <a:spcBef>
                <a:spcPts val="0"/>
              </a:spcBef>
              <a:buNone/>
            </a:pPr>
            <a:endParaRPr sz="3000" dirty="0"/>
          </a:p>
          <a:p>
            <a:pPr marL="38100" lvl="0" rtl="0">
              <a:spcBef>
                <a:spcPts val="0"/>
              </a:spcBef>
              <a:buClr>
                <a:srgbClr val="85200C"/>
              </a:buClr>
              <a:buSzPct val="100000"/>
            </a:pPr>
            <a:r>
              <a:rPr lang="en" sz="3000" dirty="0">
                <a:solidFill>
                  <a:srgbClr val="85200C"/>
                </a:solidFill>
              </a:rPr>
              <a:t>SymbalooEDU </a:t>
            </a:r>
            <a:r>
              <a:rPr lang="en" sz="3000" dirty="0" smtClean="0">
                <a:solidFill>
                  <a:srgbClr val="85200C"/>
                </a:solidFill>
              </a:rPr>
              <a:t>Premium</a:t>
            </a:r>
            <a:r>
              <a:rPr lang="en-US" sz="3000" dirty="0" smtClean="0">
                <a:solidFill>
                  <a:srgbClr val="85200C"/>
                </a:solidFill>
              </a:rPr>
              <a:t>:</a:t>
            </a:r>
          </a:p>
          <a:p>
            <a:pPr marL="552450" lvl="0" indent="-514350" rtl="0">
              <a:spcBef>
                <a:spcPts val="0"/>
              </a:spcBef>
              <a:buClr>
                <a:srgbClr val="85200C"/>
              </a:buClr>
              <a:buSzPct val="100000"/>
              <a:buAutoNum type="arabicPeriod"/>
            </a:pPr>
            <a:r>
              <a:rPr lang="en-US" sz="3000" dirty="0" smtClean="0">
                <a:solidFill>
                  <a:srgbClr val="85200C"/>
                </a:solidFill>
              </a:rPr>
              <a:t>Your own URL</a:t>
            </a:r>
          </a:p>
          <a:p>
            <a:pPr marL="552450" lvl="0" indent="-514350" rtl="0">
              <a:spcBef>
                <a:spcPts val="0"/>
              </a:spcBef>
              <a:buClr>
                <a:srgbClr val="85200C"/>
              </a:buClr>
              <a:buSzPct val="100000"/>
              <a:buAutoNum type="arabicPeriod"/>
            </a:pPr>
            <a:r>
              <a:rPr lang="en-US" sz="3000" dirty="0" smtClean="0">
                <a:solidFill>
                  <a:srgbClr val="85200C"/>
                </a:solidFill>
              </a:rPr>
              <a:t>User management</a:t>
            </a:r>
          </a:p>
          <a:p>
            <a:pPr marL="552450" lvl="0" indent="-514350" rtl="0">
              <a:spcBef>
                <a:spcPts val="0"/>
              </a:spcBef>
              <a:buClr>
                <a:srgbClr val="85200C"/>
              </a:buClr>
              <a:buSzPct val="100000"/>
              <a:buAutoNum type="arabicPeriod"/>
            </a:pPr>
            <a:r>
              <a:rPr lang="en-US" sz="3000" dirty="0" smtClean="0">
                <a:solidFill>
                  <a:srgbClr val="85200C"/>
                </a:solidFill>
              </a:rPr>
              <a:t>Advanced options – (such as static </a:t>
            </a:r>
            <a:r>
              <a:rPr lang="en-US" sz="3000" dirty="0" err="1" smtClean="0">
                <a:solidFill>
                  <a:srgbClr val="85200C"/>
                </a:solidFill>
              </a:rPr>
              <a:t>webmixes</a:t>
            </a:r>
            <a:r>
              <a:rPr lang="en-US" sz="3000" dirty="0" smtClean="0">
                <a:solidFill>
                  <a:srgbClr val="85200C"/>
                </a:solidFill>
              </a:rPr>
              <a:t>)</a:t>
            </a:r>
          </a:p>
          <a:p>
            <a:pPr marL="552450" lvl="0" indent="-514350" rtl="0">
              <a:spcBef>
                <a:spcPts val="0"/>
              </a:spcBef>
              <a:buClr>
                <a:srgbClr val="85200C"/>
              </a:buClr>
              <a:buSzPct val="100000"/>
              <a:buAutoNum type="arabicPeriod"/>
            </a:pPr>
            <a:endParaRPr lang="en-US" sz="3000" dirty="0">
              <a:solidFill>
                <a:srgbClr val="85200C"/>
              </a:solidFill>
            </a:endParaRPr>
          </a:p>
          <a:p>
            <a:pPr marL="38100" lvl="0" rtl="0">
              <a:spcBef>
                <a:spcPts val="0"/>
              </a:spcBef>
              <a:buClr>
                <a:srgbClr val="85200C"/>
              </a:buClr>
              <a:buSzPct val="100000"/>
            </a:pPr>
            <a:endParaRPr sz="3000" dirty="0"/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21577961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462600" y="298950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000" b="1" dirty="0">
                <a:solidFill>
                  <a:srgbClr val="0000FF"/>
                </a:solidFill>
              </a:rPr>
              <a:t>Symbaloo</a:t>
            </a:r>
            <a:r>
              <a:rPr lang="en" sz="4000" b="1" dirty="0"/>
              <a:t> Language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462600" y="1083850"/>
            <a:ext cx="6977399" cy="170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 u="sng" dirty="0" smtClean="0">
                <a:solidFill>
                  <a:schemeClr val="dk1"/>
                </a:solidFill>
              </a:rPr>
              <a:t>Webmix</a:t>
            </a:r>
            <a:r>
              <a:rPr lang="en-US" sz="3000" b="1" u="sng" dirty="0" smtClean="0">
                <a:solidFill>
                  <a:schemeClr val="dk1"/>
                </a:solidFill>
              </a:rPr>
              <a:t>: A Collection of Tiles</a:t>
            </a:r>
            <a:endParaRPr lang="en" sz="3000" b="1" u="sng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  <p:sp>
        <p:nvSpPr>
          <p:cNvPr id="140" name="Shape 140"/>
          <p:cNvSpPr txBox="1"/>
          <p:nvPr/>
        </p:nvSpPr>
        <p:spPr>
          <a:xfrm>
            <a:off x="285019" y="2100206"/>
            <a:ext cx="8396380" cy="370837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800" dirty="0"/>
              <a:t>Quickstart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800" dirty="0"/>
              <a:t>Copy Webmixes into a single Tile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800" dirty="0"/>
              <a:t>Make RSS Feeds a Webmix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800" dirty="0"/>
              <a:t>Embed a Webmix on Your Website or Blog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800" dirty="0"/>
              <a:t>Share and Update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800" dirty="0">
                <a:solidFill>
                  <a:schemeClr val="tx1"/>
                </a:solidFill>
              </a:rPr>
              <a:t>Create a portfolio</a:t>
            </a:r>
            <a:endParaRPr lang="en" sz="2800" dirty="0">
              <a:solidFill>
                <a:schemeClr val="tx1"/>
              </a:solidFill>
              <a:hlinkClick r:id="rId4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462600" y="298950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000" b="1" dirty="0">
                <a:solidFill>
                  <a:srgbClr val="0000FF"/>
                </a:solidFill>
              </a:rPr>
              <a:t>Symbaloo</a:t>
            </a:r>
            <a:r>
              <a:rPr lang="en" sz="4000" b="1" dirty="0"/>
              <a:t> Language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462600" y="1083850"/>
            <a:ext cx="6977399" cy="170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 u="sng" dirty="0" smtClean="0">
                <a:solidFill>
                  <a:schemeClr val="dk1"/>
                </a:solidFill>
              </a:rPr>
              <a:t>Tiles</a:t>
            </a:r>
            <a:r>
              <a:rPr lang="en-US" sz="3000" b="1" u="sng" dirty="0" smtClean="0">
                <a:solidFill>
                  <a:schemeClr val="dk1"/>
                </a:solidFill>
              </a:rPr>
              <a:t>: the link</a:t>
            </a:r>
            <a:endParaRPr lang="en" sz="3000" b="1" u="sng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  <p:sp>
        <p:nvSpPr>
          <p:cNvPr id="129" name="Shape 129"/>
          <p:cNvSpPr txBox="1"/>
          <p:nvPr/>
        </p:nvSpPr>
        <p:spPr>
          <a:xfrm>
            <a:off x="631000" y="1610725"/>
            <a:ext cx="5977799" cy="248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Bookmark a site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Link to a pages, such as Google Docs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RSS Feed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Social Media Widgets</a:t>
            </a:r>
          </a:p>
          <a:p>
            <a:pPr marL="457200" lvl="0" indent="-3810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 dirty="0"/>
              <a:t>Another Webmix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1335808" y="4064900"/>
            <a:ext cx="9564599" cy="2727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000" dirty="0"/>
              <a:t>Change colors, pictures, and text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000" dirty="0"/>
              <a:t>Copy and move tiles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000" dirty="0"/>
              <a:t>Share 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000" u="sng" dirty="0">
                <a:solidFill>
                  <a:schemeClr val="hlink"/>
                </a:solidFill>
                <a:hlinkClick r:id="rId4"/>
              </a:rPr>
              <a:t>Embed Video-whiteboard and Ipad compatible</a:t>
            </a: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000" dirty="0"/>
              <a:t>Search by tile, webmix or profile (</a:t>
            </a:r>
            <a:r>
              <a:rPr lang="en" sz="2000" u="sng" dirty="0">
                <a:solidFill>
                  <a:schemeClr val="hlink"/>
                </a:solidFill>
                <a:hlinkClick r:id="rId5"/>
              </a:rPr>
              <a:t>moteacher</a:t>
            </a:r>
            <a:r>
              <a:rPr lang="en" sz="2000" dirty="0"/>
              <a:t>)</a:t>
            </a:r>
          </a:p>
          <a:p>
            <a:pPr marL="457200" lvl="0" indent="-3429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000" dirty="0"/>
              <a:t>Sequence tiles, add multiple tiles at once by category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462600" y="298950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000" u="sng" dirty="0" smtClean="0">
                <a:solidFill>
                  <a:schemeClr val="hlink"/>
                </a:solidFill>
                <a:hlinkClick r:id="rId4"/>
              </a:rPr>
              <a:t>Laurie’s </a:t>
            </a:r>
            <a:r>
              <a:rPr lang="en" sz="3000" u="sng" dirty="0" smtClean="0">
                <a:solidFill>
                  <a:schemeClr val="hlink"/>
                </a:solidFill>
                <a:hlinkClick r:id="rId4"/>
              </a:rPr>
              <a:t>GAFE </a:t>
            </a:r>
            <a:r>
              <a:rPr lang="en" sz="3000" u="sng" dirty="0">
                <a:solidFill>
                  <a:schemeClr val="hlink"/>
                </a:solidFill>
                <a:hlinkClick r:id="rId4"/>
              </a:rPr>
              <a:t>Symbaloo</a:t>
            </a:r>
            <a:endParaRPr lang="en" sz="3000" u="sng" dirty="0">
              <a:solidFill>
                <a:schemeClr val="hlink"/>
              </a:solidFill>
              <a:hlinkClick r:id="rId5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462600" y="1083687"/>
            <a:ext cx="8218799" cy="6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x="462600" y="298949"/>
            <a:ext cx="8218799" cy="9092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800" dirty="0" smtClean="0"/>
              <a:t>U</a:t>
            </a:r>
            <a:r>
              <a:rPr lang="en-US" sz="4800" dirty="0" smtClean="0"/>
              <a:t>PDATES</a:t>
            </a:r>
            <a:endParaRPr lang="en" sz="4800" dirty="0"/>
          </a:p>
        </p:txBody>
      </p:sp>
      <p:sp>
        <p:nvSpPr>
          <p:cNvPr id="148" name="Shape 148"/>
          <p:cNvSpPr txBox="1"/>
          <p:nvPr/>
        </p:nvSpPr>
        <p:spPr>
          <a:xfrm>
            <a:off x="462600" y="1083850"/>
            <a:ext cx="6977399" cy="170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3000" b="1" u="sng"/>
          </a:p>
          <a:p>
            <a:pPr lvl="0" rt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149" name="Shape 149"/>
          <p:cNvSpPr txBox="1"/>
          <p:nvPr/>
        </p:nvSpPr>
        <p:spPr>
          <a:xfrm>
            <a:off x="531375" y="1826600"/>
            <a:ext cx="7383228" cy="34088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3200" dirty="0" smtClean="0"/>
              <a:t>Grouping of tiles</a:t>
            </a:r>
          </a:p>
          <a:p>
            <a:pPr marL="457200" lvl="8" indent="-38100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3200" dirty="0" smtClean="0"/>
              <a:t>Color marking</a:t>
            </a:r>
          </a:p>
          <a:p>
            <a:pPr marL="457200" lvl="8" indent="-381000"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3200" dirty="0" smtClean="0"/>
              <a:t>Sequence of links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3200" dirty="0" smtClean="0"/>
              <a:t>Lesson Plans – rolling out this fall</a:t>
            </a:r>
          </a:p>
          <a:p>
            <a:pPr marL="4572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endParaRPr lang="en-US" sz="3200" dirty="0"/>
          </a:p>
          <a:p>
            <a:pPr marL="76200" lvl="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3200" dirty="0" smtClean="0"/>
              <a:t>Interested in Beta testing?</a:t>
            </a:r>
            <a:endParaRPr lang="en" sz="3200" dirty="0"/>
          </a:p>
          <a:p>
            <a:pPr lvl="0" rtl="0">
              <a:spcBef>
                <a:spcPts val="0"/>
              </a:spcBef>
              <a:buNone/>
            </a:pPr>
            <a:endParaRPr sz="24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hape 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" y="6334635"/>
            <a:ext cx="9191699" cy="7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/>
          <p:nvPr/>
        </p:nvSpPr>
        <p:spPr>
          <a:xfrm>
            <a:off x="-1" y="6445100"/>
            <a:ext cx="9191699" cy="34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1500" b="1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edu</a:t>
            </a:r>
            <a:r>
              <a:rPr lang="en" sz="1500" b="1" i="0" u="none" strike="noStrike" cap="none" baseline="0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.symbaloo.com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486450" y="490500"/>
            <a:ext cx="8218799" cy="190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600"/>
              <a:t>Q &amp; A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462600" y="2731201"/>
            <a:ext cx="8218799" cy="17917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</a:rPr>
              <a:t>Sign up on </a:t>
            </a:r>
            <a:r>
              <a:rPr lang="en" sz="2400" u="sng" dirty="0">
                <a:solidFill>
                  <a:schemeClr val="hlink"/>
                </a:solidFill>
                <a:hlinkClick r:id="rId4"/>
              </a:rPr>
              <a:t>gafesummit.symbaloo.com</a:t>
            </a:r>
            <a:r>
              <a:rPr lang="en" sz="2400" u="sng" dirty="0">
                <a:solidFill>
                  <a:srgbClr val="FF0000"/>
                </a:solidFill>
                <a:hlinkClick r:id="rId5"/>
              </a:rPr>
              <a:t> </a:t>
            </a:r>
            <a:r>
              <a:rPr lang="en" sz="2400" dirty="0">
                <a:solidFill>
                  <a:schemeClr val="dk1"/>
                </a:solidFill>
              </a:rPr>
              <a:t>for your FREE Symbaloo Basic Certification!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</a:rPr>
              <a:t>Immediate </a:t>
            </a:r>
            <a:r>
              <a:rPr lang="en" sz="2400" u="sng" dirty="0">
                <a:solidFill>
                  <a:schemeClr val="hlink"/>
                </a:solidFill>
                <a:hlinkClick r:id="rId6"/>
              </a:rPr>
              <a:t>tutorials</a:t>
            </a:r>
            <a:r>
              <a:rPr lang="en" sz="2400" dirty="0">
                <a:solidFill>
                  <a:schemeClr val="dk1"/>
                </a:solidFill>
              </a:rPr>
              <a:t> to get started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dirty="0">
              <a:solidFill>
                <a:schemeClr val="dk1"/>
              </a:solidFill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lang="en-US" sz="2400" dirty="0">
              <a:solidFill>
                <a:schemeClr val="dk1"/>
              </a:solidFill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lang="en-US" sz="2400" u="sng" dirty="0">
              <a:solidFill>
                <a:schemeClr val="dk1"/>
              </a:solidFill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dirty="0" smtClean="0">
                <a:solidFill>
                  <a:schemeClr val="dk1"/>
                </a:solidFill>
                <a:hlinkClick r:id="rId7"/>
              </a:rPr>
              <a:t>lconzemius@gmail.com</a:t>
            </a:r>
            <a:endParaRPr lang="en-US" sz="2400" dirty="0" smtClean="0">
              <a:solidFill>
                <a:schemeClr val="dk1"/>
              </a:solidFill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 dirty="0" err="1" smtClean="0">
                <a:solidFill>
                  <a:schemeClr val="dk1"/>
                </a:solidFill>
              </a:rPr>
              <a:t>www.laurieconzemius.com</a:t>
            </a:r>
            <a:endParaRPr lang="en" sz="2400" dirty="0">
              <a:solidFill>
                <a:schemeClr val="dk1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338</Words>
  <Application>Microsoft Macintosh PowerPoint</Application>
  <PresentationFormat>On-screen Show (4:3)</PresentationFormat>
  <Paragraphs>94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White</vt:lpstr>
      <vt:lpstr>simple-light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Laurie Conzemius</cp:lastModifiedBy>
  <cp:revision>8</cp:revision>
  <dcterms:modified xsi:type="dcterms:W3CDTF">2015-08-22T01:53:56Z</dcterms:modified>
</cp:coreProperties>
</file>