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media/image1.jpeg" ContentType="image/jpeg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media/image2.jpeg" ContentType="image/jpeg"/>
  <Override PartName="/ppt/media/image3.jpeg" ContentType="image/jpeg"/>
  <Override PartName="/ppt/theme/theme2.xml" ContentType="application/vnd.openxmlformats-officedocument.theme+xml"/>
  <Override PartName="/ppt/media/image4.jpeg" ContentType="image/jpeg"/>
  <Override PartName="/ppt/media/image5.jpeg" ContentType="image/jpeg"/>
  <Override PartName="/ppt/media/image6.jpeg" ContentType="image/jpeg"/>
  <Override PartName="/ppt/media/image7.jpeg" ContentType="image/jpeg"/>
  <Override PartName="/ppt/media/image8.jpeg" ContentType="image/jpeg"/>
</Types>
</file>

<file path=_rels/.rels><?xml version="1.0" encoding="UTF-8" standalone="yes"?>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  <p:sldId id="281" r:id="rId33"/>
    <p:sldId id="282" r:id="rId34"/>
    <p:sldId id="283" r:id="rId35"/>
  </p:sldIdLst>
  <p:sldSz cx="13004800" cy="9753600"/>
  <p:notesSz cx="6858000" cy="9144000"/>
  <p:defaultTextStyle>
    <a:lvl1pPr algn="ctr" defTabSz="584200">
      <a:defRPr sz="3200">
        <a:solidFill>
          <a:srgbClr val="546056"/>
        </a:solidFill>
        <a:latin typeface="+mn-lt"/>
        <a:ea typeface="+mn-ea"/>
        <a:cs typeface="+mn-cs"/>
        <a:sym typeface="Palatino"/>
      </a:defRPr>
    </a:lvl1pPr>
    <a:lvl2pPr indent="228600" algn="ctr" defTabSz="584200">
      <a:defRPr sz="3200">
        <a:solidFill>
          <a:srgbClr val="546056"/>
        </a:solidFill>
        <a:latin typeface="+mn-lt"/>
        <a:ea typeface="+mn-ea"/>
        <a:cs typeface="+mn-cs"/>
        <a:sym typeface="Palatino"/>
      </a:defRPr>
    </a:lvl2pPr>
    <a:lvl3pPr indent="457200" algn="ctr" defTabSz="584200">
      <a:defRPr sz="3200">
        <a:solidFill>
          <a:srgbClr val="546056"/>
        </a:solidFill>
        <a:latin typeface="+mn-lt"/>
        <a:ea typeface="+mn-ea"/>
        <a:cs typeface="+mn-cs"/>
        <a:sym typeface="Palatino"/>
      </a:defRPr>
    </a:lvl3pPr>
    <a:lvl4pPr indent="685800" algn="ctr" defTabSz="584200">
      <a:defRPr sz="3200">
        <a:solidFill>
          <a:srgbClr val="546056"/>
        </a:solidFill>
        <a:latin typeface="+mn-lt"/>
        <a:ea typeface="+mn-ea"/>
        <a:cs typeface="+mn-cs"/>
        <a:sym typeface="Palatino"/>
      </a:defRPr>
    </a:lvl4pPr>
    <a:lvl5pPr indent="914400" algn="ctr" defTabSz="584200">
      <a:defRPr sz="3200">
        <a:solidFill>
          <a:srgbClr val="546056"/>
        </a:solidFill>
        <a:latin typeface="+mn-lt"/>
        <a:ea typeface="+mn-ea"/>
        <a:cs typeface="+mn-cs"/>
        <a:sym typeface="Palatino"/>
      </a:defRPr>
    </a:lvl5pPr>
    <a:lvl6pPr indent="1143000" algn="ctr" defTabSz="584200">
      <a:defRPr sz="3200">
        <a:solidFill>
          <a:srgbClr val="546056"/>
        </a:solidFill>
        <a:latin typeface="+mn-lt"/>
        <a:ea typeface="+mn-ea"/>
        <a:cs typeface="+mn-cs"/>
        <a:sym typeface="Palatino"/>
      </a:defRPr>
    </a:lvl6pPr>
    <a:lvl7pPr indent="1371600" algn="ctr" defTabSz="584200">
      <a:defRPr sz="3200">
        <a:solidFill>
          <a:srgbClr val="546056"/>
        </a:solidFill>
        <a:latin typeface="+mn-lt"/>
        <a:ea typeface="+mn-ea"/>
        <a:cs typeface="+mn-cs"/>
        <a:sym typeface="Palatino"/>
      </a:defRPr>
    </a:lvl7pPr>
    <a:lvl8pPr indent="1600200" algn="ctr" defTabSz="584200">
      <a:defRPr sz="3200">
        <a:solidFill>
          <a:srgbClr val="546056"/>
        </a:solidFill>
        <a:latin typeface="+mn-lt"/>
        <a:ea typeface="+mn-ea"/>
        <a:cs typeface="+mn-cs"/>
        <a:sym typeface="Palatino"/>
      </a:defRPr>
    </a:lvl8pPr>
    <a:lvl9pPr indent="1828800" algn="ctr" defTabSz="584200">
      <a:defRPr sz="3200">
        <a:solidFill>
          <a:srgbClr val="546056"/>
        </a:solidFill>
        <a:latin typeface="+mn-lt"/>
        <a:ea typeface="+mn-ea"/>
        <a:cs typeface="+mn-cs"/>
        <a:sym typeface="Palatino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n" i="off">
        <a:fontRef idx="minor">
          <a:srgbClr val="7B867F">
            <a:alpha val="92000"/>
          </a:srgbClr>
        </a:fontRef>
        <a:srgbClr val="7B867F">
          <a:alpha val="92000"/>
        </a:srgbClr>
      </a:tcTxStyle>
      <a:tcStyle>
        <a:tcBdr>
          <a:left>
            <a:ln w="12700" cap="flat">
              <a:solidFill>
                <a:srgbClr val="79A0AF">
                  <a:alpha val="50000"/>
                </a:srgbClr>
              </a:solidFill>
              <a:prstDash val="solid"/>
              <a:miter lim="400000"/>
            </a:ln>
          </a:left>
          <a:right>
            <a:ln w="12700" cap="flat">
              <a:solidFill>
                <a:srgbClr val="79A0AF">
                  <a:alpha val="50000"/>
                </a:srgbClr>
              </a:solidFill>
              <a:prstDash val="solid"/>
              <a:miter lim="400000"/>
            </a:ln>
          </a:right>
          <a:top>
            <a:ln w="12700" cap="flat">
              <a:solidFill>
                <a:srgbClr val="79A0AF">
                  <a:alpha val="50000"/>
                </a:srgbClr>
              </a:solidFill>
              <a:prstDash val="solid"/>
              <a:miter lim="400000"/>
            </a:ln>
          </a:top>
          <a:bottom>
            <a:ln w="12700" cap="flat">
              <a:solidFill>
                <a:srgbClr val="79A0AF">
                  <a:alpha val="50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79A0AF">
                  <a:alpha val="50000"/>
                </a:srgbClr>
              </a:solidFill>
              <a:prstDash val="solid"/>
              <a:miter lim="400000"/>
            </a:ln>
          </a:insideH>
          <a:insideV>
            <a:ln w="12700" cap="flat">
              <a:solidFill>
                <a:srgbClr val="79A0AF">
                  <a:alpha val="50000"/>
                </a:srgbClr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BFC0B3">
              <a:alpha val="30000"/>
            </a:srgbClr>
          </a:solidFill>
        </a:fill>
      </a:tcStyle>
    </a:band2H>
    <a:firstCol>
      <a:tcTxStyle b="on" i="off">
        <a:fontRef idx="minor">
          <a:srgbClr val="F5F5EA"/>
        </a:fontRef>
        <a:srgbClr val="F5F5EA"/>
      </a:tcTxStyle>
      <a:tcStyle>
        <a:tcBdr>
          <a:left>
            <a:ln w="12700" cap="flat">
              <a:solidFill>
                <a:srgbClr val="79A0AF">
                  <a:alpha val="50000"/>
                </a:srgbClr>
              </a:solidFill>
              <a:prstDash val="solid"/>
              <a:miter lim="400000"/>
            </a:ln>
          </a:left>
          <a:right>
            <a:ln w="12700" cap="flat">
              <a:solidFill>
                <a:srgbClr val="79A0AF">
                  <a:alpha val="50000"/>
                </a:srgbClr>
              </a:solidFill>
              <a:prstDash val="solid"/>
              <a:miter lim="400000"/>
            </a:ln>
          </a:right>
          <a:top>
            <a:ln w="12700" cap="flat">
              <a:solidFill>
                <a:srgbClr val="79A0AF">
                  <a:alpha val="50000"/>
                </a:srgbClr>
              </a:solidFill>
              <a:prstDash val="solid"/>
              <a:miter lim="400000"/>
            </a:ln>
          </a:top>
          <a:bottom>
            <a:ln w="12700" cap="flat">
              <a:solidFill>
                <a:srgbClr val="79A0AF">
                  <a:alpha val="50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79A0AF">
                  <a:alpha val="50000"/>
                </a:srgbClr>
              </a:solidFill>
              <a:prstDash val="solid"/>
              <a:miter lim="400000"/>
            </a:ln>
          </a:insideH>
          <a:insideV>
            <a:ln w="12700" cap="flat">
              <a:solidFill>
                <a:srgbClr val="79A0AF">
                  <a:alpha val="50000"/>
                </a:srgbClr>
              </a:solidFill>
              <a:prstDash val="solid"/>
              <a:miter lim="400000"/>
            </a:ln>
          </a:insideV>
        </a:tcBdr>
      </a:tcStyle>
    </a:firstCol>
    <a:lastRow>
      <a:tcTxStyle b="on" i="off">
        <a:fontRef idx="minor">
          <a:srgbClr val="7B867F">
            <a:alpha val="92000"/>
          </a:srgbClr>
        </a:fontRef>
        <a:srgbClr val="7B867F">
          <a:alpha val="92000"/>
        </a:srgbClr>
      </a:tcTxStyle>
      <a:tcStyle>
        <a:tcBdr>
          <a:left>
            <a:ln w="12700" cap="flat">
              <a:solidFill>
                <a:srgbClr val="79A0AF">
                  <a:alpha val="50000"/>
                </a:srgbClr>
              </a:solidFill>
              <a:prstDash val="solid"/>
              <a:miter lim="400000"/>
            </a:ln>
          </a:left>
          <a:right>
            <a:ln w="12700" cap="flat">
              <a:solidFill>
                <a:srgbClr val="79A0AF">
                  <a:alpha val="50000"/>
                </a:srgbClr>
              </a:solidFill>
              <a:prstDash val="solid"/>
              <a:miter lim="400000"/>
            </a:ln>
          </a:right>
          <a:top>
            <a:ln w="25400" cap="flat">
              <a:solidFill>
                <a:srgbClr val="79A0AF">
                  <a:alpha val="50000"/>
                </a:srgbClr>
              </a:solidFill>
              <a:prstDash val="solid"/>
              <a:miter lim="400000"/>
            </a:ln>
          </a:top>
          <a:bottom>
            <a:ln w="12700" cap="flat">
              <a:solidFill>
                <a:srgbClr val="79A0AF">
                  <a:alpha val="50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79A0AF">
                  <a:alpha val="50000"/>
                </a:srgbClr>
              </a:solidFill>
              <a:prstDash val="solid"/>
              <a:miter lim="400000"/>
            </a:ln>
          </a:insideH>
          <a:insideV>
            <a:ln w="12700" cap="flat">
              <a:solidFill>
                <a:srgbClr val="79A0AF">
                  <a:alpha val="50000"/>
                </a:srgbClr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F5F5EA"/>
        </a:fontRef>
        <a:srgbClr val="F5F5EA"/>
      </a:tcTxStyle>
      <a:tcStyle>
        <a:tcBdr>
          <a:left>
            <a:ln w="12700" cap="flat">
              <a:solidFill>
                <a:srgbClr val="79A0AF">
                  <a:alpha val="50000"/>
                </a:srgbClr>
              </a:solidFill>
              <a:prstDash val="solid"/>
              <a:miter lim="400000"/>
            </a:ln>
          </a:left>
          <a:right>
            <a:ln w="12700" cap="flat">
              <a:solidFill>
                <a:srgbClr val="79A0AF">
                  <a:alpha val="50000"/>
                </a:srgbClr>
              </a:solidFill>
              <a:prstDash val="solid"/>
              <a:miter lim="400000"/>
            </a:ln>
          </a:right>
          <a:top>
            <a:ln w="12700" cap="flat">
              <a:solidFill>
                <a:srgbClr val="79A0AF">
                  <a:alpha val="50000"/>
                </a:srgbClr>
              </a:solidFill>
              <a:prstDash val="solid"/>
              <a:miter lim="400000"/>
            </a:ln>
          </a:top>
          <a:bottom>
            <a:ln w="12700" cap="flat">
              <a:solidFill>
                <a:srgbClr val="79A0AF">
                  <a:alpha val="50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79A0AF">
                  <a:alpha val="50000"/>
                </a:srgbClr>
              </a:solidFill>
              <a:prstDash val="solid"/>
              <a:miter lim="400000"/>
            </a:ln>
          </a:insideH>
          <a:insideV>
            <a:ln w="12700" cap="flat">
              <a:solidFill>
                <a:srgbClr val="79A0AF">
                  <a:alpha val="50000"/>
                </a:srgbClr>
              </a:solidFill>
              <a:prstDash val="solid"/>
              <a:miter lim="400000"/>
            </a:ln>
          </a:insideV>
        </a:tcBdr>
      </a:tcStyle>
    </a:firstRow>
  </a:tblStyle>
  <a:tblStyle styleId="{C7B018BB-80A7-4F77-B60F-C8B233D01FF8}" styleName="">
    <a:tblBg/>
    <a:wholeTbl>
      <a:tcTxStyle b="on" i="off">
        <a:fontRef idx="minor">
          <a:srgbClr val="7B867F">
            <a:alpha val="92000"/>
          </a:srgbClr>
        </a:fontRef>
        <a:srgbClr val="7B867F">
          <a:alpha val="92000"/>
        </a:srgbClr>
      </a:tcTxStyle>
      <a:tcStyle>
        <a:tcBdr>
          <a:left>
            <a:ln w="12700" cap="flat">
              <a:solidFill>
                <a:srgbClr val="686763">
                  <a:alpha val="70000"/>
                </a:srgbClr>
              </a:solidFill>
              <a:prstDash val="solid"/>
              <a:miter lim="400000"/>
            </a:ln>
          </a:left>
          <a:right>
            <a:ln w="12700" cap="flat">
              <a:solidFill>
                <a:srgbClr val="686763">
                  <a:alpha val="70000"/>
                </a:srgbClr>
              </a:solidFill>
              <a:prstDash val="solid"/>
              <a:miter lim="400000"/>
            </a:ln>
          </a:right>
          <a:top>
            <a:ln w="12700" cap="flat">
              <a:solidFill>
                <a:srgbClr val="686763">
                  <a:alpha val="70000"/>
                </a:srgbClr>
              </a:solidFill>
              <a:prstDash val="solid"/>
              <a:miter lim="400000"/>
            </a:ln>
          </a:top>
          <a:bottom>
            <a:ln w="12700" cap="flat">
              <a:solidFill>
                <a:srgbClr val="686763">
                  <a:alpha val="70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686763">
                  <a:alpha val="70000"/>
                </a:srgbClr>
              </a:solidFill>
              <a:prstDash val="solid"/>
              <a:miter lim="400000"/>
            </a:ln>
          </a:insideH>
          <a:insideV>
            <a:ln w="12700" cap="flat">
              <a:solidFill>
                <a:srgbClr val="686763">
                  <a:alpha val="70000"/>
                </a:srgbClr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BFC0B3">
              <a:alpha val="30000"/>
            </a:srgbClr>
          </a:solidFill>
        </a:fill>
      </a:tcStyle>
    </a:band2H>
    <a:firstCol>
      <a:tcTxStyle b="on" i="off">
        <a:fontRef idx="minor">
          <a:srgbClr val="F5F5EA"/>
        </a:fontRef>
        <a:srgbClr val="F5F5EA"/>
      </a:tcTxStyle>
      <a:tcStyle>
        <a:tcBdr>
          <a:left>
            <a:ln w="12700" cap="flat">
              <a:solidFill>
                <a:srgbClr val="686763">
                  <a:alpha val="70000"/>
                </a:srgbClr>
              </a:solidFill>
              <a:prstDash val="solid"/>
              <a:miter lim="400000"/>
            </a:ln>
          </a:left>
          <a:right>
            <a:ln w="12700" cap="flat">
              <a:solidFill>
                <a:srgbClr val="686763">
                  <a:alpha val="70000"/>
                </a:srgbClr>
              </a:solidFill>
              <a:prstDash val="solid"/>
              <a:miter lim="400000"/>
            </a:ln>
          </a:right>
          <a:top>
            <a:ln w="12700" cap="flat">
              <a:solidFill>
                <a:srgbClr val="686763">
                  <a:alpha val="70000"/>
                </a:srgbClr>
              </a:solidFill>
              <a:prstDash val="solid"/>
              <a:miter lim="400000"/>
            </a:ln>
          </a:top>
          <a:bottom>
            <a:ln w="12700" cap="flat">
              <a:solidFill>
                <a:srgbClr val="686763">
                  <a:alpha val="70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686763">
                  <a:alpha val="70000"/>
                </a:srgbClr>
              </a:solidFill>
              <a:prstDash val="solid"/>
              <a:miter lim="400000"/>
            </a:ln>
          </a:insideH>
          <a:insideV>
            <a:ln w="12700" cap="flat">
              <a:solidFill>
                <a:srgbClr val="686763">
                  <a:alpha val="70000"/>
                </a:srgbClr>
              </a:solidFill>
              <a:prstDash val="solid"/>
              <a:miter lim="400000"/>
            </a:ln>
          </a:insideV>
        </a:tcBdr>
      </a:tcStyle>
    </a:firstCol>
    <a:lastRow>
      <a:tcTxStyle b="on" i="off">
        <a:fontRef idx="minor">
          <a:srgbClr val="F5F5EA"/>
        </a:fontRef>
        <a:srgbClr val="F5F5EA"/>
      </a:tcTxStyle>
      <a:tcStyle>
        <a:tcBdr>
          <a:left>
            <a:ln w="12700" cap="flat">
              <a:solidFill>
                <a:srgbClr val="686763">
                  <a:alpha val="70000"/>
                </a:srgbClr>
              </a:solidFill>
              <a:prstDash val="solid"/>
              <a:miter lim="400000"/>
            </a:ln>
          </a:left>
          <a:right>
            <a:ln w="12700" cap="flat">
              <a:solidFill>
                <a:srgbClr val="686763">
                  <a:alpha val="70000"/>
                </a:srgbClr>
              </a:solidFill>
              <a:prstDash val="solid"/>
              <a:miter lim="400000"/>
            </a:ln>
          </a:right>
          <a:top>
            <a:ln w="12700" cap="flat">
              <a:solidFill>
                <a:srgbClr val="686763">
                  <a:alpha val="70000"/>
                </a:srgbClr>
              </a:solidFill>
              <a:prstDash val="solid"/>
              <a:miter lim="400000"/>
            </a:ln>
          </a:top>
          <a:bottom>
            <a:ln w="12700" cap="flat">
              <a:solidFill>
                <a:srgbClr val="686763">
                  <a:alpha val="70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686763">
                  <a:alpha val="70000"/>
                </a:srgbClr>
              </a:solidFill>
              <a:prstDash val="solid"/>
              <a:miter lim="400000"/>
            </a:ln>
          </a:insideH>
          <a:insideV>
            <a:ln w="12700" cap="flat">
              <a:solidFill>
                <a:srgbClr val="686763">
                  <a:alpha val="70000"/>
                </a:srgbClr>
              </a:solidFill>
              <a:prstDash val="solid"/>
              <a:miter lim="400000"/>
            </a:ln>
          </a:insideV>
        </a:tcBdr>
      </a:tcStyle>
    </a:lastRow>
    <a:firstRow>
      <a:tcTxStyle b="on" i="off">
        <a:fontRef idx="minor">
          <a:srgbClr val="F5F5EA"/>
        </a:fontRef>
        <a:srgbClr val="F5F5EA"/>
      </a:tcTxStyle>
      <a:tcStyle>
        <a:tcBdr>
          <a:left>
            <a:ln w="12700" cap="flat">
              <a:solidFill>
                <a:srgbClr val="686763">
                  <a:alpha val="70000"/>
                </a:srgbClr>
              </a:solidFill>
              <a:prstDash val="solid"/>
              <a:miter lim="400000"/>
            </a:ln>
          </a:left>
          <a:right>
            <a:ln w="12700" cap="flat">
              <a:solidFill>
                <a:srgbClr val="686763">
                  <a:alpha val="70000"/>
                </a:srgbClr>
              </a:solidFill>
              <a:prstDash val="solid"/>
              <a:miter lim="400000"/>
            </a:ln>
          </a:right>
          <a:top>
            <a:ln w="12700" cap="flat">
              <a:solidFill>
                <a:srgbClr val="686763">
                  <a:alpha val="70000"/>
                </a:srgbClr>
              </a:solidFill>
              <a:prstDash val="solid"/>
              <a:miter lim="400000"/>
            </a:ln>
          </a:top>
          <a:bottom>
            <a:ln w="12700" cap="flat">
              <a:solidFill>
                <a:srgbClr val="686763">
                  <a:alpha val="70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686763">
                  <a:alpha val="70000"/>
                </a:srgbClr>
              </a:solidFill>
              <a:prstDash val="solid"/>
              <a:miter lim="400000"/>
            </a:ln>
          </a:insideH>
          <a:insideV>
            <a:ln w="12700" cap="flat">
              <a:solidFill>
                <a:srgbClr val="686763">
                  <a:alpha val="70000"/>
                </a:srgbClr>
              </a:solidFill>
              <a:prstDash val="solid"/>
              <a:miter lim="400000"/>
            </a:ln>
          </a:insideV>
        </a:tcBdr>
      </a:tcStyle>
    </a:firstRow>
  </a:tblStyle>
  <a:tblStyle styleId="{EEE7283C-3CF3-47DC-8721-378D4A62B228}" styleName="">
    <a:tblBg/>
    <a:wholeTbl>
      <a:tcTxStyle b="off" i="off">
        <a:fontRef idx="minor">
          <a:srgbClr val="546056"/>
        </a:fontRef>
        <a:srgbClr val="546056"/>
      </a:tcTxStyle>
      <a:tcStyle>
        <a:tcBdr>
          <a:left>
            <a:ln w="12700" cap="flat">
              <a:solidFill>
                <a:srgbClr val="B59660"/>
              </a:solidFill>
              <a:prstDash val="solid"/>
              <a:miter lim="400000"/>
            </a:ln>
          </a:left>
          <a:right>
            <a:ln w="12700" cap="flat">
              <a:solidFill>
                <a:srgbClr val="B59660"/>
              </a:solidFill>
              <a:prstDash val="solid"/>
              <a:miter lim="400000"/>
            </a:ln>
          </a:right>
          <a:top>
            <a:ln w="12700" cap="flat">
              <a:solidFill>
                <a:srgbClr val="B59660"/>
              </a:solidFill>
              <a:prstDash val="solid"/>
              <a:miter lim="400000"/>
            </a:ln>
          </a:top>
          <a:bottom>
            <a:ln w="12700" cap="flat">
              <a:solidFill>
                <a:srgbClr val="B59660"/>
              </a:solidFill>
              <a:prstDash val="solid"/>
              <a:miter lim="400000"/>
            </a:ln>
          </a:bottom>
          <a:insideH>
            <a:ln w="12700" cap="flat">
              <a:solidFill>
                <a:srgbClr val="B59660"/>
              </a:solidFill>
              <a:prstDash val="solid"/>
              <a:miter lim="400000"/>
            </a:ln>
          </a:insideH>
          <a:insideV>
            <a:ln w="12700" cap="flat">
              <a:solidFill>
                <a:srgbClr val="B5966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BFC0B3">
              <a:alpha val="30000"/>
            </a:srgbClr>
          </a:solidFill>
        </a:fill>
      </a:tcStyle>
    </a:band2H>
    <a:firstCol>
      <a:tcTxStyle b="on" i="off">
        <a:fontRef idx="minor">
          <a:srgbClr val="F5F5EA"/>
        </a:fontRef>
        <a:srgbClr val="F5F5EA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</a:tcStyle>
    </a:firstCol>
    <a:lastRow>
      <a:tcTxStyle b="off" i="off">
        <a:fontRef idx="minor">
          <a:srgbClr val="546056"/>
        </a:fontRef>
        <a:srgbClr val="546056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B5966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F5F5EA"/>
        </a:fontRef>
        <a:srgbClr val="F5F5EA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</a:tcStyle>
    </a:firstRow>
  </a:tblStyle>
  <a:tblStyle styleId="{CF821DB8-F4EB-4A41-A1BA-3FCAFE7338EE}" styleName="">
    <a:tblBg/>
    <a:wholeTbl>
      <a:tcTxStyle b="on" i="off">
        <a:fontRef idx="minor">
          <a:srgbClr val="7B867F">
            <a:alpha val="92000"/>
          </a:srgbClr>
        </a:fontRef>
        <a:srgbClr val="7B867F">
          <a:alpha val="92000"/>
        </a:srgbClr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070707">
                  <a:alpha val="50000"/>
                </a:srgbClr>
              </a:solidFill>
              <a:prstDash val="solid"/>
              <a:miter lim="400000"/>
            </a:ln>
          </a:top>
          <a:bottom>
            <a:ln w="12700" cap="flat">
              <a:solidFill>
                <a:srgbClr val="070707">
                  <a:alpha val="50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070707">
                  <a:alpha val="50000"/>
                </a:srgb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BFC0B3">
              <a:alpha val="30000"/>
            </a:srgbClr>
          </a:solidFill>
        </a:fill>
      </a:tcStyle>
    </a:band2H>
    <a:firstCol>
      <a:tcTxStyle b="on" i="off">
        <a:fontRef idx="minor">
          <a:srgbClr val="F5F5EA"/>
        </a:fontRef>
        <a:srgbClr val="F5F5EA"/>
      </a:tcTxStyle>
      <a:tcStyle>
        <a:tcBdr>
          <a:left>
            <a:ln w="12700" cap="flat">
              <a:solidFill>
                <a:srgbClr val="070707">
                  <a:alpha val="50000"/>
                </a:srgbClr>
              </a:solidFill>
              <a:prstDash val="solid"/>
              <a:miter lim="400000"/>
            </a:ln>
          </a:left>
          <a:right>
            <a:ln w="25400" cap="flat">
              <a:solidFill>
                <a:srgbClr val="070707">
                  <a:alpha val="50000"/>
                </a:srgbClr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solidFill>
                <a:srgbClr val="070707">
                  <a:alpha val="50000"/>
                </a:srgbClr>
              </a:solidFill>
              <a:prstDash val="solid"/>
              <a:miter lim="400000"/>
            </a:ln>
          </a:insideV>
        </a:tcBdr>
        <a:fill>
          <a:solidFill>
            <a:srgbClr val="8F8E8A">
              <a:alpha val="80000"/>
            </a:srgbClr>
          </a:solidFill>
        </a:fill>
      </a:tcStyle>
    </a:firstCol>
    <a:lastRow>
      <a:tcTxStyle b="on" i="off">
        <a:fontRef idx="minor">
          <a:srgbClr val="F5F5EA"/>
        </a:fontRef>
        <a:srgbClr val="F5F5EA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70707">
                  <a:alpha val="50000"/>
                </a:srgbClr>
              </a:solidFill>
              <a:prstDash val="solid"/>
              <a:miter lim="400000"/>
            </a:ln>
          </a:top>
          <a:bottom>
            <a:ln w="12700" cap="flat">
              <a:solidFill>
                <a:srgbClr val="070707">
                  <a:alpha val="50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070707">
                  <a:alpha val="50000"/>
                </a:srgb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77B06D">
              <a:alpha val="90000"/>
            </a:srgbClr>
          </a:solidFill>
        </a:fill>
      </a:tcStyle>
    </a:lastRow>
    <a:firstRow>
      <a:tcTxStyle b="on" i="off">
        <a:fontRef idx="minor">
          <a:srgbClr val="F5F5EA"/>
        </a:fontRef>
        <a:srgbClr val="F5F5EA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070707">
                  <a:alpha val="50000"/>
                </a:srgbClr>
              </a:solidFill>
              <a:prstDash val="solid"/>
              <a:miter lim="400000"/>
            </a:ln>
          </a:top>
          <a:bottom>
            <a:ln w="25400" cap="flat">
              <a:solidFill>
                <a:srgbClr val="070707">
                  <a:alpha val="50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070707">
                  <a:alpha val="50000"/>
                </a:srgb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77B06D">
              <a:alpha val="90000"/>
            </a:srgbClr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546056"/>
        </a:fontRef>
        <a:srgbClr val="546056"/>
      </a:tcTxStyle>
      <a:tcStyle>
        <a:tcBdr>
          <a:left>
            <a:ln w="12700" cap="flat">
              <a:solidFill>
                <a:srgbClr val="474E49">
                  <a:alpha val="92000"/>
                </a:srgbClr>
              </a:solidFill>
              <a:prstDash val="solid"/>
              <a:miter lim="400000"/>
            </a:ln>
          </a:left>
          <a:right>
            <a:ln w="12700" cap="flat">
              <a:solidFill>
                <a:srgbClr val="474E49">
                  <a:alpha val="92000"/>
                </a:srgbClr>
              </a:solidFill>
              <a:prstDash val="solid"/>
              <a:miter lim="400000"/>
            </a:ln>
          </a:right>
          <a:top>
            <a:ln w="12700" cap="flat">
              <a:solidFill>
                <a:srgbClr val="474E49">
                  <a:alpha val="92000"/>
                </a:srgbClr>
              </a:solidFill>
              <a:prstDash val="solid"/>
              <a:miter lim="400000"/>
            </a:ln>
          </a:top>
          <a:bottom>
            <a:ln w="12700" cap="flat">
              <a:solidFill>
                <a:srgbClr val="474E49">
                  <a:alpha val="92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474E49">
                  <a:alpha val="92000"/>
                </a:srgbClr>
              </a:solidFill>
              <a:prstDash val="solid"/>
              <a:miter lim="400000"/>
            </a:ln>
          </a:insideH>
          <a:insideV>
            <a:ln w="12700" cap="flat">
              <a:solidFill>
                <a:srgbClr val="474E49">
                  <a:alpha val="92000"/>
                </a:srgbClr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BFC0B3">
              <a:alpha val="30000"/>
            </a:srgbClr>
          </a:solidFill>
        </a:fill>
      </a:tcStyle>
    </a:band2H>
    <a:firstCol>
      <a:tcTxStyle b="on" i="off">
        <a:fontRef idx="minor">
          <a:srgbClr val="546056"/>
        </a:fontRef>
        <a:srgbClr val="546056"/>
      </a:tcTxStyle>
      <a:tcStyle>
        <a:tcBdr>
          <a:left>
            <a:ln w="12700" cap="flat">
              <a:solidFill>
                <a:srgbClr val="474E49">
                  <a:alpha val="92000"/>
                </a:srgbClr>
              </a:solidFill>
              <a:prstDash val="solid"/>
              <a:miter lim="400000"/>
            </a:ln>
          </a:left>
          <a:right>
            <a:ln w="12700" cap="flat">
              <a:solidFill>
                <a:srgbClr val="474E49">
                  <a:alpha val="92000"/>
                </a:srgbClr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6C6E72">
              <a:alpha val="11000"/>
            </a:srgbClr>
          </a:solidFill>
        </a:fill>
      </a:tcStyle>
    </a:firstCol>
    <a:lastRow>
      <a:tcTxStyle b="on" i="off">
        <a:fontRef idx="minor">
          <a:srgbClr val="546056"/>
        </a:fontRef>
        <a:srgbClr val="546056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474E49">
                  <a:alpha val="92000"/>
                </a:srgbClr>
              </a:solidFill>
              <a:prstDash val="solid"/>
              <a:miter lim="400000"/>
            </a:ln>
          </a:top>
          <a:bottom>
            <a:ln w="12700" cap="flat">
              <a:solidFill>
                <a:srgbClr val="474E49">
                  <a:alpha val="92000"/>
                </a:srgbClr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474E49">
                  <a:alpha val="92000"/>
                </a:srgbClr>
              </a:solidFill>
              <a:prstDash val="solid"/>
              <a:miter lim="400000"/>
            </a:ln>
          </a:top>
          <a:bottom>
            <a:ln w="12700" cap="flat">
              <a:solidFill>
                <a:srgbClr val="474E49">
                  <a:alpha val="92000"/>
                </a:srgbClr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6C6E72">
              <a:alpha val="80000"/>
            </a:srgbClr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546056"/>
        </a:fontRef>
        <a:srgbClr val="546056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BFC0B3">
              <a:alpha val="30000"/>
            </a:srgbClr>
          </a:solidFill>
        </a:fill>
      </a:tcStyle>
    </a:band2H>
    <a:firstCol>
      <a:tcTxStyle b="on" i="off">
        <a:fontRef idx="minor">
          <a:srgbClr val="546056"/>
        </a:fontRef>
        <a:srgbClr val="546056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off">
        <a:fontRef idx="minor">
          <a:srgbClr val="546056"/>
        </a:fontRef>
        <a:srgbClr val="546056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546056"/>
        </a:fontRef>
        <a:srgbClr val="546056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1"/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2" Type="http://schemas.openxmlformats.org/officeDocument/2006/relationships/slide" Target="slides/slide25.xml"/><Relationship Id="rId33" Type="http://schemas.openxmlformats.org/officeDocument/2006/relationships/slide" Target="slides/slide26.xml"/><Relationship Id="rId34" Type="http://schemas.openxmlformats.org/officeDocument/2006/relationships/slide" Target="slides/slide27.xml"/><Relationship Id="rId35" Type="http://schemas.openxmlformats.org/officeDocument/2006/relationships/slide" Target="slides/slide28.xml"/></Relationships>

</file>

<file path=ppt/notesMasters/_rels/notes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Shape 32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 lvl="0"/>
          </a:p>
        </p:txBody>
      </p:sp>
      <p:sp>
        <p:nvSpPr>
          <p:cNvPr id="33" name="Shape 33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 lvl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1pPr>
    <a:lvl2pPr indent="228600" defTabSz="45720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2pPr>
    <a:lvl3pPr indent="457200" defTabSz="45720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3pPr>
    <a:lvl4pPr indent="685800" defTabSz="45720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4pPr>
    <a:lvl5pPr indent="914400" defTabSz="45720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5pPr>
    <a:lvl6pPr indent="1143000" defTabSz="45720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6pPr>
    <a:lvl7pPr indent="1371600" defTabSz="45720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7pPr>
    <a:lvl8pPr indent="1600200" defTabSz="45720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8pPr>
    <a:lvl9pPr indent="1828800" defTabSz="45720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9pPr>
  </p:notesStyle>
</p:notesMaster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/Relationships>
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eg"/></Relationships>
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eg"/></Relationships>
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/Relationships>
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/Relationships>
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Relationship Id="rId3" Type="http://schemas.openxmlformats.org/officeDocument/2006/relationships/image" Target="../media/image1.png"/></Relationships>
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/Relationships>
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/Relationships>

</file>

<file path=ppt/slideLayouts/_rels/slideLayout1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/Relationships>

</file>

<file path=ppt/slideLayouts/_rels/slideLayout1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Subtitle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5"/>
          <p:cNvSpPr/>
          <p:nvPr>
            <p:ph type="title"/>
          </p:nvPr>
        </p:nvSpPr>
        <p:spPr>
          <a:xfrm>
            <a:off x="647700" y="2095500"/>
            <a:ext cx="11709400" cy="2908300"/>
          </a:xfrm>
          <a:prstGeom prst="rect">
            <a:avLst/>
          </a:prstGeom>
        </p:spPr>
        <p:txBody>
          <a:bodyPr anchor="b"/>
          <a:lstStyle>
            <a:lvl1pPr algn="ctr">
              <a:defRPr>
                <a:solidFill>
                  <a:srgbClr val="546056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7000">
                <a:solidFill>
                  <a:srgbClr val="546056"/>
                </a:solidFill>
              </a:rPr>
              <a:t>Title Text</a:t>
            </a:r>
          </a:p>
        </p:txBody>
      </p:sp>
      <p:sp>
        <p:nvSpPr>
          <p:cNvPr id="6" name="Shape 6"/>
          <p:cNvSpPr/>
          <p:nvPr>
            <p:ph type="body" idx="1"/>
          </p:nvPr>
        </p:nvSpPr>
        <p:spPr>
          <a:xfrm>
            <a:off x="647700" y="5207000"/>
            <a:ext cx="11709400" cy="1397000"/>
          </a:xfrm>
          <a:prstGeom prst="rect">
            <a:avLst/>
          </a:prstGeom>
        </p:spPr>
        <p:txBody>
          <a:bodyPr anchor="t"/>
          <a:lstStyle>
            <a:lvl1pPr marL="0" indent="0" algn="ctr">
              <a:lnSpc>
                <a:spcPct val="110000"/>
              </a:lnSpc>
              <a:spcBef>
                <a:spcPts val="0"/>
              </a:spcBef>
              <a:buSzTx/>
              <a:buNone/>
              <a:defRPr i="1" sz="3200">
                <a:solidFill>
                  <a:srgbClr val="717D75"/>
                </a:solidFill>
                <a:latin typeface="Hoefler Text"/>
                <a:ea typeface="Hoefler Text"/>
                <a:cs typeface="Hoefler Text"/>
                <a:sym typeface="Hoefler Text"/>
              </a:defRPr>
            </a:lvl1pPr>
            <a:lvl2pPr marL="0" indent="228600" algn="ctr">
              <a:lnSpc>
                <a:spcPct val="110000"/>
              </a:lnSpc>
              <a:spcBef>
                <a:spcPts val="0"/>
              </a:spcBef>
              <a:buSzTx/>
              <a:buNone/>
              <a:defRPr i="1" sz="3200">
                <a:solidFill>
                  <a:srgbClr val="717D75"/>
                </a:solidFill>
                <a:latin typeface="Hoefler Text"/>
                <a:ea typeface="Hoefler Text"/>
                <a:cs typeface="Hoefler Text"/>
                <a:sym typeface="Hoefler Text"/>
              </a:defRPr>
            </a:lvl2pPr>
            <a:lvl3pPr marL="0" indent="457200" algn="ctr">
              <a:lnSpc>
                <a:spcPct val="110000"/>
              </a:lnSpc>
              <a:spcBef>
                <a:spcPts val="0"/>
              </a:spcBef>
              <a:buSzTx/>
              <a:buNone/>
              <a:defRPr i="1" sz="3200">
                <a:solidFill>
                  <a:srgbClr val="717D75"/>
                </a:solidFill>
                <a:latin typeface="Hoefler Text"/>
                <a:ea typeface="Hoefler Text"/>
                <a:cs typeface="Hoefler Text"/>
                <a:sym typeface="Hoefler Text"/>
              </a:defRPr>
            </a:lvl3pPr>
            <a:lvl4pPr marL="0" indent="685800" algn="ctr">
              <a:lnSpc>
                <a:spcPct val="110000"/>
              </a:lnSpc>
              <a:spcBef>
                <a:spcPts val="0"/>
              </a:spcBef>
              <a:buSzTx/>
              <a:buNone/>
              <a:defRPr i="1" sz="3200">
                <a:solidFill>
                  <a:srgbClr val="717D75"/>
                </a:solidFill>
                <a:latin typeface="Hoefler Text"/>
                <a:ea typeface="Hoefler Text"/>
                <a:cs typeface="Hoefler Text"/>
                <a:sym typeface="Hoefler Text"/>
              </a:defRPr>
            </a:lvl4pPr>
            <a:lvl5pPr marL="0" indent="914400" algn="ctr">
              <a:lnSpc>
                <a:spcPct val="110000"/>
              </a:lnSpc>
              <a:spcBef>
                <a:spcPts val="0"/>
              </a:spcBef>
              <a:buSzTx/>
              <a:buNone/>
              <a:defRPr i="1" sz="3200">
                <a:solidFill>
                  <a:srgbClr val="717D75"/>
                </a:solidFill>
                <a:latin typeface="Hoefler Text"/>
                <a:ea typeface="Hoefler Text"/>
                <a:cs typeface="Hoefler Text"/>
                <a:sym typeface="Hoefler Text"/>
              </a:defRPr>
            </a:lvl5pPr>
          </a:lstStyle>
          <a:p>
            <a:pPr lvl="0">
              <a:defRPr i="0" sz="1800">
                <a:solidFill>
                  <a:srgbClr val="000000"/>
                </a:solidFill>
              </a:defRPr>
            </a:pPr>
            <a:r>
              <a:rPr i="1" sz="3200">
                <a:solidFill>
                  <a:srgbClr val="717D75"/>
                </a:solidFill>
              </a:rPr>
              <a:t>Body Level One</a:t>
            </a:r>
            <a:endParaRPr i="1" sz="3200">
              <a:solidFill>
                <a:srgbClr val="717D75"/>
              </a:solidFill>
            </a:endParaRPr>
          </a:p>
          <a:p>
            <a:pPr lvl="1">
              <a:defRPr i="0" sz="1800">
                <a:solidFill>
                  <a:srgbClr val="000000"/>
                </a:solidFill>
              </a:defRPr>
            </a:pPr>
            <a:r>
              <a:rPr i="1" sz="3200">
                <a:solidFill>
                  <a:srgbClr val="717D75"/>
                </a:solidFill>
              </a:rPr>
              <a:t>Body Level Two</a:t>
            </a:r>
            <a:endParaRPr i="1" sz="3200">
              <a:solidFill>
                <a:srgbClr val="717D75"/>
              </a:solidFill>
            </a:endParaRPr>
          </a:p>
          <a:p>
            <a:pPr lvl="2">
              <a:defRPr i="0" sz="1800">
                <a:solidFill>
                  <a:srgbClr val="000000"/>
                </a:solidFill>
              </a:defRPr>
            </a:pPr>
            <a:r>
              <a:rPr i="1" sz="3200">
                <a:solidFill>
                  <a:srgbClr val="717D75"/>
                </a:solidFill>
              </a:rPr>
              <a:t>Body Level Three</a:t>
            </a:r>
            <a:endParaRPr i="1" sz="3200">
              <a:solidFill>
                <a:srgbClr val="717D75"/>
              </a:solidFill>
            </a:endParaRPr>
          </a:p>
          <a:p>
            <a:pPr lvl="3">
              <a:defRPr i="0" sz="1800">
                <a:solidFill>
                  <a:srgbClr val="000000"/>
                </a:solidFill>
              </a:defRPr>
            </a:pPr>
            <a:r>
              <a:rPr i="1" sz="3200">
                <a:solidFill>
                  <a:srgbClr val="717D75"/>
                </a:solidFill>
              </a:rPr>
              <a:t>Body Level Four</a:t>
            </a:r>
            <a:endParaRPr i="1" sz="3200">
              <a:solidFill>
                <a:srgbClr val="717D75"/>
              </a:solidFill>
            </a:endParaRPr>
          </a:p>
          <a:p>
            <a:pPr lvl="4">
              <a:defRPr i="0" sz="1800">
                <a:solidFill>
                  <a:srgbClr val="000000"/>
                </a:solidFill>
              </a:defRPr>
            </a:pPr>
            <a:r>
              <a:rPr i="1" sz="3200">
                <a:solidFill>
                  <a:srgbClr val="717D7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Photo - 3 Up Alt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hape 8"/>
          <p:cNvSpPr/>
          <p:nvPr>
            <p:ph type="title"/>
          </p:nvPr>
        </p:nvSpPr>
        <p:spPr>
          <a:xfrm>
            <a:off x="647700" y="6794500"/>
            <a:ext cx="11709400" cy="1422400"/>
          </a:xfrm>
          <a:prstGeom prst="rect">
            <a:avLst/>
          </a:prstGeom>
        </p:spPr>
        <p:txBody>
          <a:bodyPr anchor="b"/>
          <a:lstStyle>
            <a:lvl1pPr algn="ctr">
              <a:defRPr>
                <a:solidFill>
                  <a:srgbClr val="546056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7000">
                <a:solidFill>
                  <a:srgbClr val="546056"/>
                </a:solidFill>
              </a:rPr>
              <a:t>Title Text</a:t>
            </a:r>
          </a:p>
        </p:txBody>
      </p:sp>
      <p:sp>
        <p:nvSpPr>
          <p:cNvPr id="9" name="Shape 9"/>
          <p:cNvSpPr/>
          <p:nvPr>
            <p:ph type="body" idx="1"/>
          </p:nvPr>
        </p:nvSpPr>
        <p:spPr>
          <a:xfrm>
            <a:off x="647700" y="8204200"/>
            <a:ext cx="11709400" cy="1282700"/>
          </a:xfrm>
          <a:prstGeom prst="rect">
            <a:avLst/>
          </a:prstGeom>
        </p:spPr>
        <p:txBody>
          <a:bodyPr anchor="t"/>
          <a:lstStyle>
            <a:lvl1pPr marL="0" indent="0" algn="ctr">
              <a:lnSpc>
                <a:spcPct val="110000"/>
              </a:lnSpc>
              <a:spcBef>
                <a:spcPts val="0"/>
              </a:spcBef>
              <a:buSzTx/>
              <a:buNone/>
              <a:defRPr i="1" sz="3200">
                <a:solidFill>
                  <a:srgbClr val="717D75"/>
                </a:solidFill>
                <a:latin typeface="Hoefler Text"/>
                <a:ea typeface="Hoefler Text"/>
                <a:cs typeface="Hoefler Text"/>
                <a:sym typeface="Hoefler Text"/>
              </a:defRPr>
            </a:lvl1pPr>
            <a:lvl2pPr marL="0" indent="228600" algn="ctr">
              <a:lnSpc>
                <a:spcPct val="110000"/>
              </a:lnSpc>
              <a:spcBef>
                <a:spcPts val="0"/>
              </a:spcBef>
              <a:buSzTx/>
              <a:buNone/>
              <a:defRPr i="1" sz="3200">
                <a:solidFill>
                  <a:srgbClr val="717D75"/>
                </a:solidFill>
                <a:latin typeface="Hoefler Text"/>
                <a:ea typeface="Hoefler Text"/>
                <a:cs typeface="Hoefler Text"/>
                <a:sym typeface="Hoefler Text"/>
              </a:defRPr>
            </a:lvl2pPr>
            <a:lvl3pPr marL="0" indent="457200" algn="ctr">
              <a:lnSpc>
                <a:spcPct val="110000"/>
              </a:lnSpc>
              <a:spcBef>
                <a:spcPts val="0"/>
              </a:spcBef>
              <a:buSzTx/>
              <a:buNone/>
              <a:defRPr i="1" sz="3200">
                <a:solidFill>
                  <a:srgbClr val="717D75"/>
                </a:solidFill>
                <a:latin typeface="Hoefler Text"/>
                <a:ea typeface="Hoefler Text"/>
                <a:cs typeface="Hoefler Text"/>
                <a:sym typeface="Hoefler Text"/>
              </a:defRPr>
            </a:lvl3pPr>
            <a:lvl4pPr marL="0" indent="685800" algn="ctr">
              <a:lnSpc>
                <a:spcPct val="110000"/>
              </a:lnSpc>
              <a:spcBef>
                <a:spcPts val="0"/>
              </a:spcBef>
              <a:buSzTx/>
              <a:buNone/>
              <a:defRPr i="1" sz="3200">
                <a:solidFill>
                  <a:srgbClr val="717D75"/>
                </a:solidFill>
                <a:latin typeface="Hoefler Text"/>
                <a:ea typeface="Hoefler Text"/>
                <a:cs typeface="Hoefler Text"/>
                <a:sym typeface="Hoefler Text"/>
              </a:defRPr>
            </a:lvl4pPr>
            <a:lvl5pPr marL="0" indent="914400" algn="ctr">
              <a:lnSpc>
                <a:spcPct val="110000"/>
              </a:lnSpc>
              <a:spcBef>
                <a:spcPts val="0"/>
              </a:spcBef>
              <a:buSzTx/>
              <a:buNone/>
              <a:defRPr i="1" sz="3200">
                <a:solidFill>
                  <a:srgbClr val="717D75"/>
                </a:solidFill>
                <a:latin typeface="Hoefler Text"/>
                <a:ea typeface="Hoefler Text"/>
                <a:cs typeface="Hoefler Text"/>
                <a:sym typeface="Hoefler Text"/>
              </a:defRPr>
            </a:lvl5pPr>
          </a:lstStyle>
          <a:p>
            <a:pPr lvl="0">
              <a:defRPr i="0" sz="1800">
                <a:solidFill>
                  <a:srgbClr val="000000"/>
                </a:solidFill>
              </a:defRPr>
            </a:pPr>
            <a:r>
              <a:rPr i="1" sz="3200">
                <a:solidFill>
                  <a:srgbClr val="717D75"/>
                </a:solidFill>
              </a:rPr>
              <a:t>Body Level One</a:t>
            </a:r>
            <a:endParaRPr i="1" sz="3200">
              <a:solidFill>
                <a:srgbClr val="717D75"/>
              </a:solidFill>
            </a:endParaRPr>
          </a:p>
          <a:p>
            <a:pPr lvl="1">
              <a:defRPr i="0" sz="1800">
                <a:solidFill>
                  <a:srgbClr val="000000"/>
                </a:solidFill>
              </a:defRPr>
            </a:pPr>
            <a:r>
              <a:rPr i="1" sz="3200">
                <a:solidFill>
                  <a:srgbClr val="717D75"/>
                </a:solidFill>
              </a:rPr>
              <a:t>Body Level Two</a:t>
            </a:r>
            <a:endParaRPr i="1" sz="3200">
              <a:solidFill>
                <a:srgbClr val="717D75"/>
              </a:solidFill>
            </a:endParaRPr>
          </a:p>
          <a:p>
            <a:pPr lvl="2">
              <a:defRPr i="0" sz="1800">
                <a:solidFill>
                  <a:srgbClr val="000000"/>
                </a:solidFill>
              </a:defRPr>
            </a:pPr>
            <a:r>
              <a:rPr i="1" sz="3200">
                <a:solidFill>
                  <a:srgbClr val="717D75"/>
                </a:solidFill>
              </a:rPr>
              <a:t>Body Level Three</a:t>
            </a:r>
            <a:endParaRPr i="1" sz="3200">
              <a:solidFill>
                <a:srgbClr val="717D75"/>
              </a:solidFill>
            </a:endParaRPr>
          </a:p>
          <a:p>
            <a:pPr lvl="3">
              <a:defRPr i="0" sz="1800">
                <a:solidFill>
                  <a:srgbClr val="000000"/>
                </a:solidFill>
              </a:defRPr>
            </a:pPr>
            <a:r>
              <a:rPr i="1" sz="3200">
                <a:solidFill>
                  <a:srgbClr val="717D75"/>
                </a:solidFill>
              </a:rPr>
              <a:t>Body Level Four</a:t>
            </a:r>
            <a:endParaRPr i="1" sz="3200">
              <a:solidFill>
                <a:srgbClr val="717D75"/>
              </a:solidFill>
            </a:endParaRPr>
          </a:p>
          <a:p>
            <a:pPr lvl="4">
              <a:defRPr i="0" sz="1800">
                <a:solidFill>
                  <a:srgbClr val="000000"/>
                </a:solidFill>
              </a:defRPr>
            </a:pPr>
            <a:r>
              <a:rPr i="1" sz="3200">
                <a:solidFill>
                  <a:srgbClr val="717D7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Photo - Horizontal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hape 11"/>
          <p:cNvSpPr/>
          <p:nvPr>
            <p:ph type="title"/>
          </p:nvPr>
        </p:nvSpPr>
        <p:spPr>
          <a:xfrm>
            <a:off x="647700" y="6794500"/>
            <a:ext cx="11709400" cy="1422400"/>
          </a:xfrm>
          <a:prstGeom prst="rect">
            <a:avLst/>
          </a:prstGeom>
        </p:spPr>
        <p:txBody>
          <a:bodyPr anchor="b"/>
          <a:lstStyle>
            <a:lvl1pPr algn="ctr">
              <a:defRPr>
                <a:solidFill>
                  <a:srgbClr val="546056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7000">
                <a:solidFill>
                  <a:srgbClr val="546056"/>
                </a:solidFill>
              </a:rPr>
              <a:t>Title Text</a:t>
            </a:r>
          </a:p>
        </p:txBody>
      </p:sp>
      <p:sp>
        <p:nvSpPr>
          <p:cNvPr id="12" name="Shape 12"/>
          <p:cNvSpPr/>
          <p:nvPr>
            <p:ph type="body" idx="1"/>
          </p:nvPr>
        </p:nvSpPr>
        <p:spPr>
          <a:xfrm>
            <a:off x="647700" y="8204200"/>
            <a:ext cx="11709400" cy="1282700"/>
          </a:xfrm>
          <a:prstGeom prst="rect">
            <a:avLst/>
          </a:prstGeom>
        </p:spPr>
        <p:txBody>
          <a:bodyPr anchor="t"/>
          <a:lstStyle>
            <a:lvl1pPr marL="0" indent="0" algn="ctr">
              <a:lnSpc>
                <a:spcPct val="110000"/>
              </a:lnSpc>
              <a:spcBef>
                <a:spcPts val="0"/>
              </a:spcBef>
              <a:buSzTx/>
              <a:buNone/>
              <a:defRPr i="1" sz="3200">
                <a:solidFill>
                  <a:srgbClr val="717D75"/>
                </a:solidFill>
                <a:latin typeface="Hoefler Text"/>
                <a:ea typeface="Hoefler Text"/>
                <a:cs typeface="Hoefler Text"/>
                <a:sym typeface="Hoefler Text"/>
              </a:defRPr>
            </a:lvl1pPr>
            <a:lvl2pPr marL="0" indent="228600" algn="ctr">
              <a:lnSpc>
                <a:spcPct val="110000"/>
              </a:lnSpc>
              <a:spcBef>
                <a:spcPts val="0"/>
              </a:spcBef>
              <a:buSzTx/>
              <a:buNone/>
              <a:defRPr i="1" sz="3200">
                <a:solidFill>
                  <a:srgbClr val="717D75"/>
                </a:solidFill>
                <a:latin typeface="Hoefler Text"/>
                <a:ea typeface="Hoefler Text"/>
                <a:cs typeface="Hoefler Text"/>
                <a:sym typeface="Hoefler Text"/>
              </a:defRPr>
            </a:lvl2pPr>
            <a:lvl3pPr marL="0" indent="457200" algn="ctr">
              <a:lnSpc>
                <a:spcPct val="110000"/>
              </a:lnSpc>
              <a:spcBef>
                <a:spcPts val="0"/>
              </a:spcBef>
              <a:buSzTx/>
              <a:buNone/>
              <a:defRPr i="1" sz="3200">
                <a:solidFill>
                  <a:srgbClr val="717D75"/>
                </a:solidFill>
                <a:latin typeface="Hoefler Text"/>
                <a:ea typeface="Hoefler Text"/>
                <a:cs typeface="Hoefler Text"/>
                <a:sym typeface="Hoefler Text"/>
              </a:defRPr>
            </a:lvl3pPr>
            <a:lvl4pPr marL="0" indent="685800" algn="ctr">
              <a:lnSpc>
                <a:spcPct val="110000"/>
              </a:lnSpc>
              <a:spcBef>
                <a:spcPts val="0"/>
              </a:spcBef>
              <a:buSzTx/>
              <a:buNone/>
              <a:defRPr i="1" sz="3200">
                <a:solidFill>
                  <a:srgbClr val="717D75"/>
                </a:solidFill>
                <a:latin typeface="Hoefler Text"/>
                <a:ea typeface="Hoefler Text"/>
                <a:cs typeface="Hoefler Text"/>
                <a:sym typeface="Hoefler Text"/>
              </a:defRPr>
            </a:lvl4pPr>
            <a:lvl5pPr marL="0" indent="914400" algn="ctr">
              <a:lnSpc>
                <a:spcPct val="110000"/>
              </a:lnSpc>
              <a:spcBef>
                <a:spcPts val="0"/>
              </a:spcBef>
              <a:buSzTx/>
              <a:buNone/>
              <a:defRPr i="1" sz="3200">
                <a:solidFill>
                  <a:srgbClr val="717D75"/>
                </a:solidFill>
                <a:latin typeface="Hoefler Text"/>
                <a:ea typeface="Hoefler Text"/>
                <a:cs typeface="Hoefler Text"/>
                <a:sym typeface="Hoefler Text"/>
              </a:defRPr>
            </a:lvl5pPr>
          </a:lstStyle>
          <a:p>
            <a:pPr lvl="0">
              <a:defRPr i="0" sz="1800">
                <a:solidFill>
                  <a:srgbClr val="000000"/>
                </a:solidFill>
              </a:defRPr>
            </a:pPr>
            <a:r>
              <a:rPr i="1" sz="3200">
                <a:solidFill>
                  <a:srgbClr val="717D75"/>
                </a:solidFill>
              </a:rPr>
              <a:t>Body Level One</a:t>
            </a:r>
            <a:endParaRPr i="1" sz="3200">
              <a:solidFill>
                <a:srgbClr val="717D75"/>
              </a:solidFill>
            </a:endParaRPr>
          </a:p>
          <a:p>
            <a:pPr lvl="1">
              <a:defRPr i="0" sz="1800">
                <a:solidFill>
                  <a:srgbClr val="000000"/>
                </a:solidFill>
              </a:defRPr>
            </a:pPr>
            <a:r>
              <a:rPr i="1" sz="3200">
                <a:solidFill>
                  <a:srgbClr val="717D75"/>
                </a:solidFill>
              </a:rPr>
              <a:t>Body Level Two</a:t>
            </a:r>
            <a:endParaRPr i="1" sz="3200">
              <a:solidFill>
                <a:srgbClr val="717D75"/>
              </a:solidFill>
            </a:endParaRPr>
          </a:p>
          <a:p>
            <a:pPr lvl="2">
              <a:defRPr i="0" sz="1800">
                <a:solidFill>
                  <a:srgbClr val="000000"/>
                </a:solidFill>
              </a:defRPr>
            </a:pPr>
            <a:r>
              <a:rPr i="1" sz="3200">
                <a:solidFill>
                  <a:srgbClr val="717D75"/>
                </a:solidFill>
              </a:rPr>
              <a:t>Body Level Three</a:t>
            </a:r>
            <a:endParaRPr i="1" sz="3200">
              <a:solidFill>
                <a:srgbClr val="717D75"/>
              </a:solidFill>
            </a:endParaRPr>
          </a:p>
          <a:p>
            <a:pPr lvl="3">
              <a:defRPr i="0" sz="1800">
                <a:solidFill>
                  <a:srgbClr val="000000"/>
                </a:solidFill>
              </a:defRPr>
            </a:pPr>
            <a:r>
              <a:rPr i="1" sz="3200">
                <a:solidFill>
                  <a:srgbClr val="717D75"/>
                </a:solidFill>
              </a:rPr>
              <a:t>Body Level Four</a:t>
            </a:r>
            <a:endParaRPr i="1" sz="3200">
              <a:solidFill>
                <a:srgbClr val="717D75"/>
              </a:solidFill>
            </a:endParaRPr>
          </a:p>
          <a:p>
            <a:pPr lvl="4">
              <a:defRPr i="0" sz="1800">
                <a:solidFill>
                  <a:srgbClr val="000000"/>
                </a:solidFill>
              </a:defRPr>
            </a:pPr>
            <a:r>
              <a:rPr i="1" sz="3200">
                <a:solidFill>
                  <a:srgbClr val="717D7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- Center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hape 14"/>
          <p:cNvSpPr/>
          <p:nvPr>
            <p:ph type="title"/>
          </p:nvPr>
        </p:nvSpPr>
        <p:spPr>
          <a:xfrm>
            <a:off x="647700" y="3390900"/>
            <a:ext cx="11709400" cy="2959100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rgbClr val="546056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7000">
                <a:solidFill>
                  <a:srgbClr val="546056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Photo - Vertical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hape 16"/>
          <p:cNvSpPr/>
          <p:nvPr>
            <p:ph type="title"/>
          </p:nvPr>
        </p:nvSpPr>
        <p:spPr>
          <a:xfrm>
            <a:off x="647700" y="1689100"/>
            <a:ext cx="5600700" cy="3492500"/>
          </a:xfrm>
          <a:prstGeom prst="rect">
            <a:avLst/>
          </a:prstGeom>
        </p:spPr>
        <p:txBody>
          <a:bodyPr anchor="b"/>
          <a:lstStyle>
            <a:lvl1pPr algn="ctr">
              <a:defRPr>
                <a:solidFill>
                  <a:srgbClr val="546056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7000">
                <a:solidFill>
                  <a:srgbClr val="546056"/>
                </a:solidFill>
              </a:rPr>
              <a:t>Title Text</a:t>
            </a:r>
          </a:p>
        </p:txBody>
      </p:sp>
      <p:sp>
        <p:nvSpPr>
          <p:cNvPr id="17" name="Shape 17"/>
          <p:cNvSpPr/>
          <p:nvPr>
            <p:ph type="body" idx="1"/>
          </p:nvPr>
        </p:nvSpPr>
        <p:spPr>
          <a:xfrm>
            <a:off x="647700" y="5435600"/>
            <a:ext cx="5600700" cy="3594100"/>
          </a:xfrm>
          <a:prstGeom prst="rect">
            <a:avLst/>
          </a:prstGeom>
        </p:spPr>
        <p:txBody>
          <a:bodyPr anchor="t"/>
          <a:lstStyle>
            <a:lvl1pPr marL="0" indent="0" algn="ctr">
              <a:lnSpc>
                <a:spcPct val="110000"/>
              </a:lnSpc>
              <a:spcBef>
                <a:spcPts val="0"/>
              </a:spcBef>
              <a:buSzTx/>
              <a:buNone/>
              <a:defRPr i="1" sz="3200">
                <a:solidFill>
                  <a:srgbClr val="717D75"/>
                </a:solidFill>
                <a:latin typeface="Hoefler Text"/>
                <a:ea typeface="Hoefler Text"/>
                <a:cs typeface="Hoefler Text"/>
                <a:sym typeface="Hoefler Text"/>
              </a:defRPr>
            </a:lvl1pPr>
            <a:lvl2pPr marL="0" indent="228600" algn="ctr">
              <a:lnSpc>
                <a:spcPct val="110000"/>
              </a:lnSpc>
              <a:spcBef>
                <a:spcPts val="0"/>
              </a:spcBef>
              <a:buSzTx/>
              <a:buNone/>
              <a:defRPr i="1" sz="3200">
                <a:solidFill>
                  <a:srgbClr val="717D75"/>
                </a:solidFill>
                <a:latin typeface="Hoefler Text"/>
                <a:ea typeface="Hoefler Text"/>
                <a:cs typeface="Hoefler Text"/>
                <a:sym typeface="Hoefler Text"/>
              </a:defRPr>
            </a:lvl2pPr>
            <a:lvl3pPr marL="0" indent="457200" algn="ctr">
              <a:lnSpc>
                <a:spcPct val="110000"/>
              </a:lnSpc>
              <a:spcBef>
                <a:spcPts val="0"/>
              </a:spcBef>
              <a:buSzTx/>
              <a:buNone/>
              <a:defRPr i="1" sz="3200">
                <a:solidFill>
                  <a:srgbClr val="717D75"/>
                </a:solidFill>
                <a:latin typeface="Hoefler Text"/>
                <a:ea typeface="Hoefler Text"/>
                <a:cs typeface="Hoefler Text"/>
                <a:sym typeface="Hoefler Text"/>
              </a:defRPr>
            </a:lvl3pPr>
            <a:lvl4pPr marL="0" indent="685800" algn="ctr">
              <a:lnSpc>
                <a:spcPct val="110000"/>
              </a:lnSpc>
              <a:spcBef>
                <a:spcPts val="0"/>
              </a:spcBef>
              <a:buSzTx/>
              <a:buNone/>
              <a:defRPr i="1" sz="3200">
                <a:solidFill>
                  <a:srgbClr val="717D75"/>
                </a:solidFill>
                <a:latin typeface="Hoefler Text"/>
                <a:ea typeface="Hoefler Text"/>
                <a:cs typeface="Hoefler Text"/>
                <a:sym typeface="Hoefler Text"/>
              </a:defRPr>
            </a:lvl4pPr>
            <a:lvl5pPr marL="0" indent="914400" algn="ctr">
              <a:lnSpc>
                <a:spcPct val="110000"/>
              </a:lnSpc>
              <a:spcBef>
                <a:spcPts val="0"/>
              </a:spcBef>
              <a:buSzTx/>
              <a:buNone/>
              <a:defRPr i="1" sz="3200">
                <a:solidFill>
                  <a:srgbClr val="717D75"/>
                </a:solidFill>
                <a:latin typeface="Hoefler Text"/>
                <a:ea typeface="Hoefler Text"/>
                <a:cs typeface="Hoefler Text"/>
                <a:sym typeface="Hoefler Text"/>
              </a:defRPr>
            </a:lvl5pPr>
          </a:lstStyle>
          <a:p>
            <a:pPr lvl="0">
              <a:defRPr i="0" sz="1800">
                <a:solidFill>
                  <a:srgbClr val="000000"/>
                </a:solidFill>
              </a:defRPr>
            </a:pPr>
            <a:r>
              <a:rPr i="1" sz="3200">
                <a:solidFill>
                  <a:srgbClr val="717D75"/>
                </a:solidFill>
              </a:rPr>
              <a:t>Body Level One</a:t>
            </a:r>
            <a:endParaRPr i="1" sz="3200">
              <a:solidFill>
                <a:srgbClr val="717D75"/>
              </a:solidFill>
            </a:endParaRPr>
          </a:p>
          <a:p>
            <a:pPr lvl="1">
              <a:defRPr i="0" sz="1800">
                <a:solidFill>
                  <a:srgbClr val="000000"/>
                </a:solidFill>
              </a:defRPr>
            </a:pPr>
            <a:r>
              <a:rPr i="1" sz="3200">
                <a:solidFill>
                  <a:srgbClr val="717D75"/>
                </a:solidFill>
              </a:rPr>
              <a:t>Body Level Two</a:t>
            </a:r>
            <a:endParaRPr i="1" sz="3200">
              <a:solidFill>
                <a:srgbClr val="717D75"/>
              </a:solidFill>
            </a:endParaRPr>
          </a:p>
          <a:p>
            <a:pPr lvl="2">
              <a:defRPr i="0" sz="1800">
                <a:solidFill>
                  <a:srgbClr val="000000"/>
                </a:solidFill>
              </a:defRPr>
            </a:pPr>
            <a:r>
              <a:rPr i="1" sz="3200">
                <a:solidFill>
                  <a:srgbClr val="717D75"/>
                </a:solidFill>
              </a:rPr>
              <a:t>Body Level Three</a:t>
            </a:r>
            <a:endParaRPr i="1" sz="3200">
              <a:solidFill>
                <a:srgbClr val="717D75"/>
              </a:solidFill>
            </a:endParaRPr>
          </a:p>
          <a:p>
            <a:pPr lvl="3">
              <a:defRPr i="0" sz="1800">
                <a:solidFill>
                  <a:srgbClr val="000000"/>
                </a:solidFill>
              </a:defRPr>
            </a:pPr>
            <a:r>
              <a:rPr i="1" sz="3200">
                <a:solidFill>
                  <a:srgbClr val="717D75"/>
                </a:solidFill>
              </a:rPr>
              <a:t>Body Level Four</a:t>
            </a:r>
            <a:endParaRPr i="1" sz="3200">
              <a:solidFill>
                <a:srgbClr val="717D75"/>
              </a:solidFill>
            </a:endParaRPr>
          </a:p>
          <a:p>
            <a:pPr lvl="4">
              <a:defRPr i="0" sz="1800">
                <a:solidFill>
                  <a:srgbClr val="000000"/>
                </a:solidFill>
              </a:defRPr>
            </a:pPr>
            <a:r>
              <a:rPr i="1" sz="3200">
                <a:solidFill>
                  <a:srgbClr val="717D7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Shape 19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7000">
                <a:solidFill>
                  <a:srgbClr val="FFFFFF">
                    <a:alpha val="95000"/>
                  </a:srgbClr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hape 21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7000">
                <a:solidFill>
                  <a:srgbClr val="FFFFFF">
                    <a:alpha val="95000"/>
                  </a:srgbClr>
                </a:solidFill>
              </a:rPr>
              <a:t>Title Text</a:t>
            </a:r>
          </a:p>
        </p:txBody>
      </p:sp>
      <p:sp>
        <p:nvSpPr>
          <p:cNvPr id="22" name="Shape 22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buBlip>
                <a:blip r:embed="rId2"/>
              </a:buBlip>
            </a:lvl1pPr>
            <a:lvl2pPr>
              <a:buBlip>
                <a:blip r:embed="rId2"/>
              </a:buBlip>
            </a:lvl2pPr>
            <a:lvl3pPr>
              <a:buBlip>
                <a:blip r:embed="rId2"/>
              </a:buBlip>
            </a:lvl3pPr>
            <a:lvl4pPr>
              <a:buBlip>
                <a:blip r:embed="rId2"/>
              </a:buBlip>
            </a:lvl4pPr>
            <a:lvl5pPr>
              <a:buBlip>
                <a:blip r:embed="rId2"/>
              </a:buBlip>
            </a:lvl5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4300">
                <a:solidFill>
                  <a:srgbClr val="546056"/>
                </a:solidFill>
              </a:rPr>
              <a:t>Body Level One</a:t>
            </a:r>
            <a:endParaRPr sz="4300">
              <a:solidFill>
                <a:srgbClr val="546056"/>
              </a:solidFill>
            </a:endParaRP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4300">
                <a:solidFill>
                  <a:srgbClr val="546056"/>
                </a:solidFill>
              </a:rPr>
              <a:t>Body Level Two</a:t>
            </a:r>
            <a:endParaRPr sz="4300">
              <a:solidFill>
                <a:srgbClr val="546056"/>
              </a:solidFill>
            </a:endParaRP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4300">
                <a:solidFill>
                  <a:srgbClr val="546056"/>
                </a:solidFill>
              </a:rPr>
              <a:t>Body Level Three</a:t>
            </a:r>
            <a:endParaRPr sz="4300">
              <a:solidFill>
                <a:srgbClr val="546056"/>
              </a:solidFill>
            </a:endParaRP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4300">
                <a:solidFill>
                  <a:srgbClr val="546056"/>
                </a:solidFill>
              </a:rPr>
              <a:t>Body Level Four</a:t>
            </a:r>
            <a:endParaRPr sz="4300">
              <a:solidFill>
                <a:srgbClr val="546056"/>
              </a:solidFill>
            </a:endParaRP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4300">
                <a:solidFill>
                  <a:srgbClr val="546056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hape 24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7000">
                <a:solidFill>
                  <a:srgbClr val="FFFFFF">
                    <a:alpha val="95000"/>
                  </a:srgbClr>
                </a:solidFill>
              </a:rPr>
              <a:t>Title Text</a:t>
            </a:r>
          </a:p>
        </p:txBody>
      </p:sp>
      <p:sp>
        <p:nvSpPr>
          <p:cNvPr id="25" name="Shape 25"/>
          <p:cNvSpPr/>
          <p:nvPr>
            <p:ph type="body" idx="1"/>
          </p:nvPr>
        </p:nvSpPr>
        <p:spPr>
          <a:xfrm>
            <a:off x="647700" y="2628900"/>
            <a:ext cx="5600700" cy="6477000"/>
          </a:xfrm>
          <a:prstGeom prst="rect">
            <a:avLst/>
          </a:prstGeom>
        </p:spPr>
        <p:txBody>
          <a:bodyPr/>
          <a:lstStyle>
            <a:lvl1pPr marL="393700" indent="-393700">
              <a:lnSpc>
                <a:spcPct val="120000"/>
              </a:lnSpc>
              <a:spcBef>
                <a:spcPts val="2400"/>
              </a:spcBef>
              <a:buFont typeface="Zapf Dingbats"/>
              <a:buBlip>
                <a:blip r:embed="rId2"/>
              </a:buBlip>
              <a:defRPr sz="3200"/>
            </a:lvl1pPr>
            <a:lvl2pPr marL="787400" indent="-393700">
              <a:lnSpc>
                <a:spcPct val="120000"/>
              </a:lnSpc>
              <a:spcBef>
                <a:spcPts val="2400"/>
              </a:spcBef>
              <a:buFont typeface="Zapf Dingbats"/>
              <a:buBlip>
                <a:blip r:embed="rId2"/>
              </a:buBlip>
              <a:defRPr sz="3200"/>
            </a:lvl2pPr>
            <a:lvl3pPr marL="1181100" indent="-393700">
              <a:lnSpc>
                <a:spcPct val="120000"/>
              </a:lnSpc>
              <a:spcBef>
                <a:spcPts val="2400"/>
              </a:spcBef>
              <a:buFont typeface="Zapf Dingbats"/>
              <a:buBlip>
                <a:blip r:embed="rId2"/>
              </a:buBlip>
              <a:defRPr sz="3200"/>
            </a:lvl3pPr>
            <a:lvl4pPr marL="1574800" indent="-393700">
              <a:lnSpc>
                <a:spcPct val="120000"/>
              </a:lnSpc>
              <a:spcBef>
                <a:spcPts val="2400"/>
              </a:spcBef>
              <a:buFont typeface="Zapf Dingbats"/>
              <a:buBlip>
                <a:blip r:embed="rId2"/>
              </a:buBlip>
              <a:defRPr sz="3200"/>
            </a:lvl4pPr>
            <a:lvl5pPr marL="1968500" indent="-393700">
              <a:lnSpc>
                <a:spcPct val="120000"/>
              </a:lnSpc>
              <a:spcBef>
                <a:spcPts val="2400"/>
              </a:spcBef>
              <a:buFont typeface="Zapf Dingbats"/>
              <a:buBlip>
                <a:blip r:embed="rId2"/>
              </a:buBlip>
              <a:defRPr sz="3200"/>
            </a:lvl5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546056"/>
                </a:solidFill>
              </a:rPr>
              <a:t>Body Level One</a:t>
            </a:r>
            <a:endParaRPr sz="3200">
              <a:solidFill>
                <a:srgbClr val="546056"/>
              </a:solidFill>
            </a:endParaRP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546056"/>
                </a:solidFill>
              </a:rPr>
              <a:t>Body Level Two</a:t>
            </a:r>
            <a:endParaRPr sz="3200">
              <a:solidFill>
                <a:srgbClr val="546056"/>
              </a:solidFill>
            </a:endParaRP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546056"/>
                </a:solidFill>
              </a:rPr>
              <a:t>Body Level Three</a:t>
            </a:r>
            <a:endParaRPr sz="3200">
              <a:solidFill>
                <a:srgbClr val="546056"/>
              </a:solidFill>
            </a:endParaRP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546056"/>
                </a:solidFill>
              </a:rPr>
              <a:t>Body Level Four</a:t>
            </a:r>
            <a:endParaRPr sz="3200">
              <a:solidFill>
                <a:srgbClr val="546056"/>
              </a:solidFill>
            </a:endParaRP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546056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Bullets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Shape 27"/>
          <p:cNvSpPr/>
          <p:nvPr>
            <p:ph type="body" idx="1"/>
          </p:nvPr>
        </p:nvSpPr>
        <p:spPr>
          <a:xfrm>
            <a:off x="647700" y="647700"/>
            <a:ext cx="11709400" cy="8458200"/>
          </a:xfrm>
          <a:prstGeom prst="rect">
            <a:avLst/>
          </a:prstGeom>
        </p:spPr>
        <p:txBody>
          <a:bodyPr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4300">
                <a:solidFill>
                  <a:srgbClr val="546056"/>
                </a:solidFill>
              </a:rPr>
              <a:t>Body Level One</a:t>
            </a:r>
            <a:endParaRPr sz="4300">
              <a:solidFill>
                <a:srgbClr val="546056"/>
              </a:solidFill>
            </a:endParaRP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4300">
                <a:solidFill>
                  <a:srgbClr val="546056"/>
                </a:solidFill>
              </a:rPr>
              <a:t>Body Level Two</a:t>
            </a:r>
            <a:endParaRPr sz="4300">
              <a:solidFill>
                <a:srgbClr val="546056"/>
              </a:solidFill>
            </a:endParaRP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4300">
                <a:solidFill>
                  <a:srgbClr val="546056"/>
                </a:solidFill>
              </a:rPr>
              <a:t>Body Level Three</a:t>
            </a:r>
            <a:endParaRPr sz="4300">
              <a:solidFill>
                <a:srgbClr val="546056"/>
              </a:solidFill>
            </a:endParaRP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4300">
                <a:solidFill>
                  <a:srgbClr val="546056"/>
                </a:solidFill>
              </a:rPr>
              <a:t>Body Level Four</a:t>
            </a:r>
            <a:endParaRPr sz="4300">
              <a:solidFill>
                <a:srgbClr val="546056"/>
              </a:solidFill>
            </a:endParaRP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4300">
                <a:solidFill>
                  <a:srgbClr val="546056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Photo - 3 Up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Quote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Photo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Blank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jpeg"/><Relationship Id="rId3" Type="http://schemas.openxmlformats.org/officeDocument/2006/relationships/image" Target="../media/image1.png"/><Relationship Id="rId4" Type="http://schemas.openxmlformats.org/officeDocument/2006/relationships/slideLayout" Target="../slideLayouts/slideLayout1.xml"/><Relationship Id="rId5" Type="http://schemas.openxmlformats.org/officeDocument/2006/relationships/slideLayout" Target="../slideLayouts/slideLayout2.xml"/><Relationship Id="rId6" Type="http://schemas.openxmlformats.org/officeDocument/2006/relationships/slideLayout" Target="../slideLayouts/slideLayout3.xml"/><Relationship Id="rId7" Type="http://schemas.openxmlformats.org/officeDocument/2006/relationships/slideLayout" Target="../slideLayouts/slideLayout4.xml"/><Relationship Id="rId8" Type="http://schemas.openxmlformats.org/officeDocument/2006/relationships/slideLayout" Target="../slideLayouts/slideLayout5.xml"/><Relationship Id="rId9" Type="http://schemas.openxmlformats.org/officeDocument/2006/relationships/slideLayout" Target="../slideLayouts/slideLayout6.xml"/><Relationship Id="rId10" Type="http://schemas.openxmlformats.org/officeDocument/2006/relationships/slideLayout" Target="../slideLayouts/slideLayout7.xml"/><Relationship Id="rId11" Type="http://schemas.openxmlformats.org/officeDocument/2006/relationships/slideLayout" Target="../slideLayouts/slideLayout8.xml"/><Relationship Id="rId12" Type="http://schemas.openxmlformats.org/officeDocument/2006/relationships/slideLayout" Target="../slideLayouts/slideLayout9.xml"/><Relationship Id="rId13" Type="http://schemas.openxmlformats.org/officeDocument/2006/relationships/slideLayout" Target="../slideLayouts/slideLayout10.xml"/><Relationship Id="rId14" Type="http://schemas.openxmlformats.org/officeDocument/2006/relationships/slideLayout" Target="../slideLayouts/slideLayout11.xml"/><Relationship Id="rId15" Type="http://schemas.openxmlformats.org/officeDocument/2006/relationships/slideLayout" Target="../slideLayouts/slideLayout12.xml"/><Relationship Id="rId16" Type="http://schemas.openxmlformats.org/officeDocument/2006/relationships/slideLayout" Target="../slideLayouts/slideLayout13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>
            <p:ph type="title"/>
          </p:nvPr>
        </p:nvSpPr>
        <p:spPr>
          <a:xfrm>
            <a:off x="647700" y="152400"/>
            <a:ext cx="11709400" cy="2032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normAutofit fontScale="100000" lnSpcReduction="0"/>
          </a:bodyPr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7000">
                <a:solidFill>
                  <a:srgbClr val="FFFFFF">
                    <a:alpha val="95000"/>
                  </a:srgbClr>
                </a:solidFill>
              </a:rPr>
              <a:t>Title Text</a:t>
            </a:r>
          </a:p>
        </p:txBody>
      </p:sp>
      <p:sp>
        <p:nvSpPr>
          <p:cNvPr id="3" name="Shape 3"/>
          <p:cNvSpPr/>
          <p:nvPr>
            <p:ph type="body" idx="1"/>
          </p:nvPr>
        </p:nvSpPr>
        <p:spPr>
          <a:xfrm>
            <a:off x="647700" y="2628900"/>
            <a:ext cx="11709400" cy="6477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normAutofit fontScale="100000" lnSpcReduction="0"/>
          </a:bodyPr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4300">
                <a:solidFill>
                  <a:srgbClr val="546056"/>
                </a:solidFill>
              </a:rPr>
              <a:t>Body Level One</a:t>
            </a:r>
            <a:endParaRPr sz="4300">
              <a:solidFill>
                <a:srgbClr val="546056"/>
              </a:solidFill>
            </a:endParaRP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4300">
                <a:solidFill>
                  <a:srgbClr val="546056"/>
                </a:solidFill>
              </a:rPr>
              <a:t>Body Level Two</a:t>
            </a:r>
            <a:endParaRPr sz="4300">
              <a:solidFill>
                <a:srgbClr val="546056"/>
              </a:solidFill>
            </a:endParaRP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4300">
                <a:solidFill>
                  <a:srgbClr val="546056"/>
                </a:solidFill>
              </a:rPr>
              <a:t>Body Level Three</a:t>
            </a:r>
            <a:endParaRPr sz="4300">
              <a:solidFill>
                <a:srgbClr val="546056"/>
              </a:solidFill>
            </a:endParaRP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4300">
                <a:solidFill>
                  <a:srgbClr val="546056"/>
                </a:solidFill>
              </a:rPr>
              <a:t>Body Level Four</a:t>
            </a:r>
            <a:endParaRPr sz="4300">
              <a:solidFill>
                <a:srgbClr val="546056"/>
              </a:solidFill>
            </a:endParaRP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4300">
                <a:solidFill>
                  <a:srgbClr val="546056"/>
                </a:solidFill>
              </a:rPr>
              <a:t>Body Level Five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4"/>
    <p:sldLayoutId id="2147483650" r:id="rId5"/>
    <p:sldLayoutId id="2147483651" r:id="rId6"/>
    <p:sldLayoutId id="2147483652" r:id="rId7"/>
    <p:sldLayoutId id="2147483653" r:id="rId8"/>
    <p:sldLayoutId id="2147483654" r:id="rId9"/>
    <p:sldLayoutId id="2147483655" r:id="rId10"/>
    <p:sldLayoutId id="2147483656" r:id="rId11"/>
    <p:sldLayoutId id="2147483657" r:id="rId12"/>
    <p:sldLayoutId id="2147483658" r:id="rId13"/>
    <p:sldLayoutId id="2147483659" r:id="rId14"/>
    <p:sldLayoutId id="2147483660" r:id="rId15"/>
    <p:sldLayoutId id="2147483661" r:id="rId16"/>
  </p:sldLayoutIdLst>
  <p:transition spd="med" advClick="1"/>
  <p:txStyles>
    <p:titleStyle>
      <a:lvl1pPr defTabSz="584200">
        <a:defRPr sz="7000">
          <a:solidFill>
            <a:srgbClr val="FFFFFF">
              <a:alpha val="95000"/>
            </a:srgbClr>
          </a:solidFill>
          <a:latin typeface="+mn-lt"/>
          <a:ea typeface="+mn-ea"/>
          <a:cs typeface="+mn-cs"/>
          <a:sym typeface="Palatino"/>
        </a:defRPr>
      </a:lvl1pPr>
      <a:lvl2pPr indent="228600" defTabSz="584200">
        <a:defRPr sz="7000">
          <a:solidFill>
            <a:srgbClr val="FFFFFF">
              <a:alpha val="95000"/>
            </a:srgbClr>
          </a:solidFill>
          <a:latin typeface="+mn-lt"/>
          <a:ea typeface="+mn-ea"/>
          <a:cs typeface="+mn-cs"/>
          <a:sym typeface="Palatino"/>
        </a:defRPr>
      </a:lvl2pPr>
      <a:lvl3pPr indent="457200" defTabSz="584200">
        <a:defRPr sz="7000">
          <a:solidFill>
            <a:srgbClr val="FFFFFF">
              <a:alpha val="95000"/>
            </a:srgbClr>
          </a:solidFill>
          <a:latin typeface="+mn-lt"/>
          <a:ea typeface="+mn-ea"/>
          <a:cs typeface="+mn-cs"/>
          <a:sym typeface="Palatino"/>
        </a:defRPr>
      </a:lvl3pPr>
      <a:lvl4pPr indent="685800" defTabSz="584200">
        <a:defRPr sz="7000">
          <a:solidFill>
            <a:srgbClr val="FFFFFF">
              <a:alpha val="95000"/>
            </a:srgbClr>
          </a:solidFill>
          <a:latin typeface="+mn-lt"/>
          <a:ea typeface="+mn-ea"/>
          <a:cs typeface="+mn-cs"/>
          <a:sym typeface="Palatino"/>
        </a:defRPr>
      </a:lvl4pPr>
      <a:lvl5pPr indent="914400" defTabSz="584200">
        <a:defRPr sz="7000">
          <a:solidFill>
            <a:srgbClr val="FFFFFF">
              <a:alpha val="95000"/>
            </a:srgbClr>
          </a:solidFill>
          <a:latin typeface="+mn-lt"/>
          <a:ea typeface="+mn-ea"/>
          <a:cs typeface="+mn-cs"/>
          <a:sym typeface="Palatino"/>
        </a:defRPr>
      </a:lvl5pPr>
      <a:lvl6pPr indent="1143000" defTabSz="584200">
        <a:defRPr sz="7000">
          <a:solidFill>
            <a:srgbClr val="FFFFFF">
              <a:alpha val="95000"/>
            </a:srgbClr>
          </a:solidFill>
          <a:latin typeface="+mn-lt"/>
          <a:ea typeface="+mn-ea"/>
          <a:cs typeface="+mn-cs"/>
          <a:sym typeface="Palatino"/>
        </a:defRPr>
      </a:lvl6pPr>
      <a:lvl7pPr indent="1371600" defTabSz="584200">
        <a:defRPr sz="7000">
          <a:solidFill>
            <a:srgbClr val="FFFFFF">
              <a:alpha val="95000"/>
            </a:srgbClr>
          </a:solidFill>
          <a:latin typeface="+mn-lt"/>
          <a:ea typeface="+mn-ea"/>
          <a:cs typeface="+mn-cs"/>
          <a:sym typeface="Palatino"/>
        </a:defRPr>
      </a:lvl7pPr>
      <a:lvl8pPr indent="1600200" defTabSz="584200">
        <a:defRPr sz="7000">
          <a:solidFill>
            <a:srgbClr val="FFFFFF">
              <a:alpha val="95000"/>
            </a:srgbClr>
          </a:solidFill>
          <a:latin typeface="+mn-lt"/>
          <a:ea typeface="+mn-ea"/>
          <a:cs typeface="+mn-cs"/>
          <a:sym typeface="Palatino"/>
        </a:defRPr>
      </a:lvl8pPr>
      <a:lvl9pPr indent="1828800" defTabSz="584200">
        <a:defRPr sz="7000">
          <a:solidFill>
            <a:srgbClr val="FFFFFF">
              <a:alpha val="95000"/>
            </a:srgbClr>
          </a:solidFill>
          <a:latin typeface="+mn-lt"/>
          <a:ea typeface="+mn-ea"/>
          <a:cs typeface="+mn-cs"/>
          <a:sym typeface="Palatino"/>
        </a:defRPr>
      </a:lvl9pPr>
    </p:titleStyle>
    <p:bodyStyle>
      <a:lvl1pPr marL="533400" indent="-533400" defTabSz="584200">
        <a:spcBef>
          <a:spcPts val="4200"/>
        </a:spcBef>
        <a:buSzPct val="40000"/>
        <a:buBlip>
          <a:blip r:embed="rId3"/>
        </a:buBlip>
        <a:defRPr sz="4300">
          <a:solidFill>
            <a:srgbClr val="546056"/>
          </a:solidFill>
          <a:latin typeface="+mn-lt"/>
          <a:ea typeface="+mn-ea"/>
          <a:cs typeface="+mn-cs"/>
          <a:sym typeface="Palatino"/>
        </a:defRPr>
      </a:lvl1pPr>
      <a:lvl2pPr marL="1066800" indent="-533400" defTabSz="584200">
        <a:spcBef>
          <a:spcPts val="4200"/>
        </a:spcBef>
        <a:buSzPct val="40000"/>
        <a:buBlip>
          <a:blip r:embed="rId3"/>
        </a:buBlip>
        <a:defRPr sz="4300">
          <a:solidFill>
            <a:srgbClr val="546056"/>
          </a:solidFill>
          <a:latin typeface="+mn-lt"/>
          <a:ea typeface="+mn-ea"/>
          <a:cs typeface="+mn-cs"/>
          <a:sym typeface="Palatino"/>
        </a:defRPr>
      </a:lvl2pPr>
      <a:lvl3pPr marL="1600200" indent="-533400" defTabSz="584200">
        <a:spcBef>
          <a:spcPts val="4200"/>
        </a:spcBef>
        <a:buSzPct val="40000"/>
        <a:buBlip>
          <a:blip r:embed="rId3"/>
        </a:buBlip>
        <a:defRPr sz="4300">
          <a:solidFill>
            <a:srgbClr val="546056"/>
          </a:solidFill>
          <a:latin typeface="+mn-lt"/>
          <a:ea typeface="+mn-ea"/>
          <a:cs typeface="+mn-cs"/>
          <a:sym typeface="Palatino"/>
        </a:defRPr>
      </a:lvl3pPr>
      <a:lvl4pPr marL="2133600" indent="-533400" defTabSz="584200">
        <a:spcBef>
          <a:spcPts val="4200"/>
        </a:spcBef>
        <a:buSzPct val="40000"/>
        <a:buBlip>
          <a:blip r:embed="rId3"/>
        </a:buBlip>
        <a:defRPr sz="4300">
          <a:solidFill>
            <a:srgbClr val="546056"/>
          </a:solidFill>
          <a:latin typeface="+mn-lt"/>
          <a:ea typeface="+mn-ea"/>
          <a:cs typeface="+mn-cs"/>
          <a:sym typeface="Palatino"/>
        </a:defRPr>
      </a:lvl4pPr>
      <a:lvl5pPr marL="2667000" indent="-533400" defTabSz="584200">
        <a:spcBef>
          <a:spcPts val="4200"/>
        </a:spcBef>
        <a:buSzPct val="40000"/>
        <a:buBlip>
          <a:blip r:embed="rId3"/>
        </a:buBlip>
        <a:defRPr sz="4300">
          <a:solidFill>
            <a:srgbClr val="546056"/>
          </a:solidFill>
          <a:latin typeface="+mn-lt"/>
          <a:ea typeface="+mn-ea"/>
          <a:cs typeface="+mn-cs"/>
          <a:sym typeface="Palatino"/>
        </a:defRPr>
      </a:lvl5pPr>
      <a:lvl6pPr marL="3200400" indent="-533400" defTabSz="584200">
        <a:spcBef>
          <a:spcPts val="4200"/>
        </a:spcBef>
        <a:buSzPct val="40000"/>
        <a:buBlip>
          <a:blip r:embed="rId3"/>
        </a:buBlip>
        <a:defRPr sz="4300">
          <a:solidFill>
            <a:srgbClr val="546056"/>
          </a:solidFill>
          <a:latin typeface="+mn-lt"/>
          <a:ea typeface="+mn-ea"/>
          <a:cs typeface="+mn-cs"/>
          <a:sym typeface="Palatino"/>
        </a:defRPr>
      </a:lvl6pPr>
      <a:lvl7pPr marL="3733800" indent="-533400" defTabSz="584200">
        <a:spcBef>
          <a:spcPts val="4200"/>
        </a:spcBef>
        <a:buSzPct val="40000"/>
        <a:buBlip>
          <a:blip r:embed="rId3"/>
        </a:buBlip>
        <a:defRPr sz="4300">
          <a:solidFill>
            <a:srgbClr val="546056"/>
          </a:solidFill>
          <a:latin typeface="+mn-lt"/>
          <a:ea typeface="+mn-ea"/>
          <a:cs typeface="+mn-cs"/>
          <a:sym typeface="Palatino"/>
        </a:defRPr>
      </a:lvl7pPr>
      <a:lvl8pPr marL="4267200" indent="-533400" defTabSz="584200">
        <a:spcBef>
          <a:spcPts val="4200"/>
        </a:spcBef>
        <a:buSzPct val="40000"/>
        <a:buBlip>
          <a:blip r:embed="rId3"/>
        </a:buBlip>
        <a:defRPr sz="4300">
          <a:solidFill>
            <a:srgbClr val="546056"/>
          </a:solidFill>
          <a:latin typeface="+mn-lt"/>
          <a:ea typeface="+mn-ea"/>
          <a:cs typeface="+mn-cs"/>
          <a:sym typeface="Palatino"/>
        </a:defRPr>
      </a:lvl8pPr>
      <a:lvl9pPr marL="4800600" indent="-533400" defTabSz="584200">
        <a:spcBef>
          <a:spcPts val="4200"/>
        </a:spcBef>
        <a:buSzPct val="40000"/>
        <a:buBlip>
          <a:blip r:embed="rId3"/>
        </a:buBlip>
        <a:defRPr sz="4300">
          <a:solidFill>
            <a:srgbClr val="546056"/>
          </a:solidFill>
          <a:latin typeface="+mn-lt"/>
          <a:ea typeface="+mn-ea"/>
          <a:cs typeface="+mn-cs"/>
          <a:sym typeface="Palatino"/>
        </a:defRPr>
      </a:lvl9pPr>
    </p:bodyStyle>
    <p:otherStyle>
      <a:lvl1pPr algn="ctr" defTabSz="584200">
        <a:defRPr>
          <a:solidFill>
            <a:schemeClr val="tx1"/>
          </a:solidFill>
          <a:latin typeface="+mn-lt"/>
          <a:ea typeface="+mn-ea"/>
          <a:cs typeface="+mn-cs"/>
          <a:sym typeface="Palatino"/>
        </a:defRPr>
      </a:lvl1pPr>
      <a:lvl2pPr indent="228600" algn="ctr" defTabSz="584200">
        <a:defRPr>
          <a:solidFill>
            <a:schemeClr val="tx1"/>
          </a:solidFill>
          <a:latin typeface="+mn-lt"/>
          <a:ea typeface="+mn-ea"/>
          <a:cs typeface="+mn-cs"/>
          <a:sym typeface="Palatino"/>
        </a:defRPr>
      </a:lvl2pPr>
      <a:lvl3pPr indent="457200" algn="ctr" defTabSz="584200">
        <a:defRPr>
          <a:solidFill>
            <a:schemeClr val="tx1"/>
          </a:solidFill>
          <a:latin typeface="+mn-lt"/>
          <a:ea typeface="+mn-ea"/>
          <a:cs typeface="+mn-cs"/>
          <a:sym typeface="Palatino"/>
        </a:defRPr>
      </a:lvl3pPr>
      <a:lvl4pPr indent="685800" algn="ctr" defTabSz="584200">
        <a:defRPr>
          <a:solidFill>
            <a:schemeClr val="tx1"/>
          </a:solidFill>
          <a:latin typeface="+mn-lt"/>
          <a:ea typeface="+mn-ea"/>
          <a:cs typeface="+mn-cs"/>
          <a:sym typeface="Palatino"/>
        </a:defRPr>
      </a:lvl4pPr>
      <a:lvl5pPr indent="914400" algn="ctr" defTabSz="584200">
        <a:defRPr>
          <a:solidFill>
            <a:schemeClr val="tx1"/>
          </a:solidFill>
          <a:latin typeface="+mn-lt"/>
          <a:ea typeface="+mn-ea"/>
          <a:cs typeface="+mn-cs"/>
          <a:sym typeface="Palatino"/>
        </a:defRPr>
      </a:lvl5pPr>
      <a:lvl6pPr indent="1143000" algn="ctr" defTabSz="584200">
        <a:defRPr>
          <a:solidFill>
            <a:schemeClr val="tx1"/>
          </a:solidFill>
          <a:latin typeface="+mn-lt"/>
          <a:ea typeface="+mn-ea"/>
          <a:cs typeface="+mn-cs"/>
          <a:sym typeface="Palatino"/>
        </a:defRPr>
      </a:lvl6pPr>
      <a:lvl7pPr indent="1371600" algn="ctr" defTabSz="584200">
        <a:defRPr>
          <a:solidFill>
            <a:schemeClr val="tx1"/>
          </a:solidFill>
          <a:latin typeface="+mn-lt"/>
          <a:ea typeface="+mn-ea"/>
          <a:cs typeface="+mn-cs"/>
          <a:sym typeface="Palatino"/>
        </a:defRPr>
      </a:lvl7pPr>
      <a:lvl8pPr indent="1600200" algn="ctr" defTabSz="584200">
        <a:defRPr>
          <a:solidFill>
            <a:schemeClr val="tx1"/>
          </a:solidFill>
          <a:latin typeface="+mn-lt"/>
          <a:ea typeface="+mn-ea"/>
          <a:cs typeface="+mn-cs"/>
          <a:sym typeface="Palatino"/>
        </a:defRPr>
      </a:lvl8pPr>
      <a:lvl9pPr indent="1828800" algn="ctr" defTabSz="584200">
        <a:defRPr>
          <a:solidFill>
            <a:schemeClr val="tx1"/>
          </a:solidFill>
          <a:latin typeface="+mn-lt"/>
          <a:ea typeface="+mn-ea"/>
          <a:cs typeface="+mn-cs"/>
          <a:sym typeface="Palatino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hyperlink" Target="mailto:lconzemius@gmail.com" TargetMode="External"/></Relationships>
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4.jpeg"/></Relationships>
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Relationship Id="rId3" Type="http://schemas.openxmlformats.org/officeDocument/2006/relationships/image" Target="../media/image4.png"/><Relationship Id="rId4" Type="http://schemas.openxmlformats.org/officeDocument/2006/relationships/image" Target="../media/image5.png"/></Relationships>
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hyperlink" Target="http://blog.popplet.com/" TargetMode="External"/><Relationship Id="rId3" Type="http://schemas.openxmlformats.org/officeDocument/2006/relationships/hyperlink" Target="http://www.popplet.com" TargetMode="External"/><Relationship Id="rId4" Type="http://schemas.openxmlformats.org/officeDocument/2006/relationships/image" Target="../media/image6.png"/></Relationships>
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7.png"/><Relationship Id="rId3" Type="http://schemas.openxmlformats.org/officeDocument/2006/relationships/hyperlink" Target="http://reading.ecb.org/" TargetMode="External"/></Relationships>
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8.png"/></Relationships>
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9.png"/></Relationships>
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0.png"/></Relationships>
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11.png"/></Relationships>
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12.png"/></Relationships>
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13.png"/></Relationships>
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4.png"/></Relationships>
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png"/><Relationship Id="rId3" Type="http://schemas.openxmlformats.org/officeDocument/2006/relationships/image" Target="../media/image16.png"/><Relationship Id="rId4" Type="http://schemas.openxmlformats.org/officeDocument/2006/relationships/image" Target="../media/image17.png"/></Relationships>
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18.png"/></Relationships>
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19.png"/></Relationships>
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20.png"/></Relationships>
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21.png"/><Relationship Id="rId3" Type="http://schemas.openxmlformats.org/officeDocument/2006/relationships/image" Target="../media/image22.png"/></Relationships>
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23.png"/></Relationships>
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24.png"/></Relationships>
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5.png"/><Relationship Id="rId3" Type="http://schemas.openxmlformats.org/officeDocument/2006/relationships/image" Target="../media/image26.png"/><Relationship Id="rId4" Type="http://schemas.openxmlformats.org/officeDocument/2006/relationships/image" Target="../media/image27.png"/></Relationships>
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28.png"/></Relationships>
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29.png"/><Relationship Id="rId3" Type="http://schemas.openxmlformats.org/officeDocument/2006/relationships/image" Target="../media/image5.jpeg"/><Relationship Id="rId4" Type="http://schemas.openxmlformats.org/officeDocument/2006/relationships/image" Target="../media/image30.png"/><Relationship Id="rId5" Type="http://schemas.openxmlformats.org/officeDocument/2006/relationships/image" Target="../media/image31.png"/></Relationships>
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32.png"/></Relationships>
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6.jpeg"/><Relationship Id="rId3" Type="http://schemas.openxmlformats.org/officeDocument/2006/relationships/image" Target="../media/image33.png"/><Relationship Id="rId4" Type="http://schemas.openxmlformats.org/officeDocument/2006/relationships/image" Target="../media/image7.jpeg"/><Relationship Id="rId5" Type="http://schemas.openxmlformats.org/officeDocument/2006/relationships/image" Target="../media/image34.png"/><Relationship Id="rId6" Type="http://schemas.openxmlformats.org/officeDocument/2006/relationships/image" Target="../media/image8.jpeg"/><Relationship Id="rId7" Type="http://schemas.openxmlformats.org/officeDocument/2006/relationships/image" Target="../media/image35.png"/><Relationship Id="rId8" Type="http://schemas.openxmlformats.org/officeDocument/2006/relationships/image" Target="../media/image36.png"/></Relationships>
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7.png"/><Relationship Id="rId3" Type="http://schemas.openxmlformats.org/officeDocument/2006/relationships/image" Target="../media/image38.png"/><Relationship Id="rId4" Type="http://schemas.openxmlformats.org/officeDocument/2006/relationships/image" Target="../media/image2.png"/><Relationship Id="rId5" Type="http://schemas.openxmlformats.org/officeDocument/2006/relationships/image" Target="../media/image39.png"/></Relationships>
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40.png"/></Relationships>
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41.png"/><Relationship Id="rId3" Type="http://schemas.openxmlformats.org/officeDocument/2006/relationships/image" Target="../media/image42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Shape 35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7000">
                <a:solidFill>
                  <a:srgbClr val="546056"/>
                </a:solidFill>
              </a:rPr>
              <a:t>Fostering Critical Thinking with Technology</a:t>
            </a:r>
          </a:p>
        </p:txBody>
      </p:sp>
      <p:sp>
        <p:nvSpPr>
          <p:cNvPr id="36" name="Shape 36"/>
          <p:cNvSpPr/>
          <p:nvPr>
            <p:ph type="body" idx="1"/>
          </p:nvPr>
        </p:nvSpPr>
        <p:spPr>
          <a:xfrm>
            <a:off x="647700" y="5638800"/>
            <a:ext cx="11709400" cy="1397000"/>
          </a:xfrm>
          <a:prstGeom prst="rect">
            <a:avLst/>
          </a:prstGeom>
        </p:spPr>
        <p:txBody>
          <a:bodyPr/>
          <a:lstStyle/>
          <a:p>
            <a:pPr lvl="0" defTabSz="408940">
              <a:defRPr i="0" sz="1800">
                <a:solidFill>
                  <a:srgbClr val="000000"/>
                </a:solidFill>
              </a:defRPr>
            </a:pPr>
            <a:r>
              <a:rPr i="1" sz="2660">
                <a:solidFill>
                  <a:srgbClr val="717D75"/>
                </a:solidFill>
              </a:rPr>
              <a:t>Laurie Conzemius</a:t>
            </a:r>
            <a:endParaRPr i="1" sz="2660">
              <a:solidFill>
                <a:srgbClr val="717D75"/>
              </a:solidFill>
            </a:endParaRPr>
          </a:p>
          <a:p>
            <a:pPr lvl="0" defTabSz="408940">
              <a:defRPr i="0" sz="1800">
                <a:solidFill>
                  <a:srgbClr val="000000"/>
                </a:solidFill>
              </a:defRPr>
            </a:pPr>
            <a:r>
              <a:rPr i="1" sz="2660" u="sng">
                <a:solidFill>
                  <a:srgbClr val="717D75"/>
                </a:solidFill>
                <a:hlinkClick r:id="rId2" invalidUrl="" action="" tgtFrame="" tooltip="" history="1" highlightClick="0" endSnd="0"/>
              </a:rPr>
              <a:t>lconzemius@gmail.com</a:t>
            </a:r>
            <a:endParaRPr i="1" sz="2660">
              <a:solidFill>
                <a:srgbClr val="717D75"/>
              </a:solidFill>
            </a:endParaRPr>
          </a:p>
          <a:p>
            <a:pPr lvl="0" defTabSz="408940">
              <a:defRPr i="0" sz="1800">
                <a:solidFill>
                  <a:srgbClr val="000000"/>
                </a:solidFill>
              </a:defRPr>
            </a:pPr>
            <a:r>
              <a:rPr i="1" sz="2660">
                <a:solidFill>
                  <a:srgbClr val="717D75"/>
                </a:solidFill>
              </a:rPr>
              <a:t>@purpleloon</a:t>
            </a:r>
          </a:p>
        </p:txBody>
      </p:sp>
    </p:spTree>
  </p:cSld>
  <p:clrMapOvr>
    <a:masterClrMapping/>
  </p:clrMapOvr>
  <p:transition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IMG_1495.jp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Shape 40"/>
          <p:cNvSpPr/>
          <p:nvPr>
            <p:ph type="title"/>
          </p:nvPr>
        </p:nvSpPr>
        <p:spPr>
          <a:xfrm>
            <a:off x="647700" y="503766"/>
            <a:ext cx="11561234" cy="3492501"/>
          </a:xfrm>
          <a:prstGeom prst="rect">
            <a:avLst/>
          </a:prstGeom>
        </p:spPr>
        <p:txBody>
          <a:bodyPr/>
          <a:lstStyle/>
          <a:p>
            <a:pPr lvl="0" defTabSz="566674">
              <a:defRPr sz="1800">
                <a:solidFill>
                  <a:srgbClr val="000000"/>
                </a:solidFill>
              </a:defRPr>
            </a:pPr>
            <a:r>
              <a:rPr sz="4947">
                <a:solidFill>
                  <a:srgbClr val="546056"/>
                </a:solidFill>
              </a:rPr>
              <a:t>Critical thinking: </a:t>
            </a:r>
            <a:endParaRPr sz="4947">
              <a:solidFill>
                <a:srgbClr val="546056"/>
              </a:solidFill>
            </a:endParaRPr>
          </a:p>
          <a:p>
            <a:pPr lvl="0" defTabSz="566674">
              <a:defRPr sz="1800">
                <a:solidFill>
                  <a:srgbClr val="000000"/>
                </a:solidFill>
              </a:defRPr>
            </a:pPr>
            <a:r>
              <a:rPr sz="4947">
                <a:solidFill>
                  <a:srgbClr val="546056"/>
                </a:solidFill>
              </a:rPr>
              <a:t>the ability to think clearly and rationally;</a:t>
            </a:r>
            <a:endParaRPr sz="4947">
              <a:solidFill>
                <a:srgbClr val="546056"/>
              </a:solidFill>
            </a:endParaRPr>
          </a:p>
          <a:p>
            <a:pPr lvl="0" defTabSz="566674">
              <a:defRPr sz="1800">
                <a:solidFill>
                  <a:srgbClr val="000000"/>
                </a:solidFill>
              </a:defRPr>
            </a:pPr>
            <a:r>
              <a:rPr sz="4947">
                <a:solidFill>
                  <a:srgbClr val="546056"/>
                </a:solidFill>
              </a:rPr>
              <a:t> to engage in reflective and independent thinking.</a:t>
            </a:r>
          </a:p>
        </p:txBody>
      </p:sp>
      <p:sp>
        <p:nvSpPr>
          <p:cNvPr id="41" name="Shape 41"/>
          <p:cNvSpPr/>
          <p:nvPr>
            <p:ph type="body" idx="1"/>
          </p:nvPr>
        </p:nvSpPr>
        <p:spPr>
          <a:xfrm>
            <a:off x="654050" y="3962399"/>
            <a:ext cx="11696700" cy="5050368"/>
          </a:xfrm>
          <a:prstGeom prst="rect">
            <a:avLst/>
          </a:prstGeom>
        </p:spPr>
        <p:txBody>
          <a:bodyPr>
            <a:noAutofit/>
          </a:bodyPr>
          <a:lstStyle/>
          <a:p>
            <a:pPr lvl="0" algn="l">
              <a:lnSpc>
                <a:spcPct val="100000"/>
              </a:lnSpc>
              <a:defRPr i="0" sz="1800">
                <a:solidFill>
                  <a:srgbClr val="000000"/>
                </a:solidFill>
              </a:defRPr>
            </a:pPr>
            <a:r>
              <a:rPr sz="3400">
                <a:latin typeface="+mn-lt"/>
                <a:ea typeface="+mn-ea"/>
                <a:cs typeface="+mn-cs"/>
                <a:sym typeface="Palatino"/>
              </a:rPr>
              <a:t>To be able to:</a:t>
            </a:r>
            <a:endParaRPr sz="3400">
              <a:latin typeface="+mn-lt"/>
              <a:ea typeface="+mn-ea"/>
              <a:cs typeface="+mn-cs"/>
              <a:sym typeface="Palatino"/>
            </a:endParaRPr>
          </a:p>
          <a:p>
            <a:pPr lvl="0" algn="l">
              <a:lnSpc>
                <a:spcPct val="100000"/>
              </a:lnSpc>
              <a:defRPr i="0" sz="1800">
                <a:solidFill>
                  <a:srgbClr val="000000"/>
                </a:solidFill>
              </a:defRPr>
            </a:pPr>
            <a:r>
              <a:rPr sz="3400">
                <a:latin typeface="+mn-lt"/>
                <a:ea typeface="+mn-ea"/>
                <a:cs typeface="+mn-cs"/>
                <a:sym typeface="Palatino"/>
              </a:rPr>
              <a:t>1.	Understand the logical connections between ideas.</a:t>
            </a:r>
            <a:endParaRPr sz="3400">
              <a:latin typeface="+mn-lt"/>
              <a:ea typeface="+mn-ea"/>
              <a:cs typeface="+mn-cs"/>
              <a:sym typeface="Palatino"/>
            </a:endParaRPr>
          </a:p>
          <a:p>
            <a:pPr lvl="0" algn="l">
              <a:lnSpc>
                <a:spcPct val="100000"/>
              </a:lnSpc>
              <a:defRPr i="0" sz="1800">
                <a:solidFill>
                  <a:srgbClr val="000000"/>
                </a:solidFill>
              </a:defRPr>
            </a:pPr>
            <a:r>
              <a:rPr sz="3400">
                <a:latin typeface="+mn-lt"/>
                <a:ea typeface="+mn-ea"/>
                <a:cs typeface="+mn-cs"/>
                <a:sym typeface="Palatino"/>
              </a:rPr>
              <a:t>2.	Identify, construct, and evaluate arguments.</a:t>
            </a:r>
            <a:endParaRPr sz="3400">
              <a:latin typeface="+mn-lt"/>
              <a:ea typeface="+mn-ea"/>
              <a:cs typeface="+mn-cs"/>
              <a:sym typeface="Palatino"/>
            </a:endParaRPr>
          </a:p>
          <a:p>
            <a:pPr lvl="0" algn="l">
              <a:lnSpc>
                <a:spcPct val="100000"/>
              </a:lnSpc>
              <a:defRPr i="0" sz="1800">
                <a:solidFill>
                  <a:srgbClr val="000000"/>
                </a:solidFill>
              </a:defRPr>
            </a:pPr>
            <a:r>
              <a:rPr sz="3400">
                <a:latin typeface="+mn-lt"/>
                <a:ea typeface="+mn-ea"/>
                <a:cs typeface="+mn-cs"/>
                <a:sym typeface="Palatino"/>
              </a:rPr>
              <a:t>3.	Detect inconsistencies and common mistakes in reasoning.</a:t>
            </a:r>
            <a:endParaRPr sz="3400">
              <a:latin typeface="+mn-lt"/>
              <a:ea typeface="+mn-ea"/>
              <a:cs typeface="+mn-cs"/>
              <a:sym typeface="Palatino"/>
            </a:endParaRPr>
          </a:p>
          <a:p>
            <a:pPr lvl="0" algn="l">
              <a:lnSpc>
                <a:spcPct val="100000"/>
              </a:lnSpc>
              <a:defRPr i="0" sz="1800">
                <a:solidFill>
                  <a:srgbClr val="000000"/>
                </a:solidFill>
              </a:defRPr>
            </a:pPr>
            <a:r>
              <a:rPr sz="3400">
                <a:latin typeface="+mn-lt"/>
                <a:ea typeface="+mn-ea"/>
                <a:cs typeface="+mn-cs"/>
                <a:sym typeface="Palatino"/>
              </a:rPr>
              <a:t>4.	Solve problems systematically.</a:t>
            </a:r>
            <a:endParaRPr sz="3400">
              <a:latin typeface="+mn-lt"/>
              <a:ea typeface="+mn-ea"/>
              <a:cs typeface="+mn-cs"/>
              <a:sym typeface="Palatino"/>
            </a:endParaRPr>
          </a:p>
          <a:p>
            <a:pPr lvl="0" algn="l">
              <a:lnSpc>
                <a:spcPct val="100000"/>
              </a:lnSpc>
              <a:defRPr i="0" sz="1800">
                <a:solidFill>
                  <a:srgbClr val="000000"/>
                </a:solidFill>
              </a:defRPr>
            </a:pPr>
            <a:r>
              <a:rPr sz="3400">
                <a:latin typeface="+mn-lt"/>
                <a:ea typeface="+mn-ea"/>
                <a:cs typeface="+mn-cs"/>
                <a:sym typeface="Palatino"/>
              </a:rPr>
              <a:t>5.	Identify the relevance and importance of ideas.</a:t>
            </a:r>
            <a:endParaRPr sz="3400">
              <a:latin typeface="+mn-lt"/>
              <a:ea typeface="+mn-ea"/>
              <a:cs typeface="+mn-cs"/>
              <a:sym typeface="Palatino"/>
            </a:endParaRPr>
          </a:p>
          <a:p>
            <a:pPr lvl="0" algn="l">
              <a:lnSpc>
                <a:spcPct val="100000"/>
              </a:lnSpc>
              <a:defRPr i="0" sz="1800">
                <a:solidFill>
                  <a:srgbClr val="000000"/>
                </a:solidFill>
              </a:defRPr>
            </a:pPr>
            <a:r>
              <a:rPr sz="3400">
                <a:latin typeface="+mn-lt"/>
                <a:ea typeface="+mn-ea"/>
                <a:cs typeface="+mn-cs"/>
                <a:sym typeface="Palatino"/>
              </a:rPr>
              <a:t>6.	Reflect on the justification of one's own beliefs and values.</a:t>
            </a:r>
          </a:p>
        </p:txBody>
      </p:sp>
    </p:spTree>
  </p:cSld>
  <p:clrMapOvr>
    <a:masterClrMapping/>
  </p:clrMapOvr>
  <p:transition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" name="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445000" y="342900"/>
            <a:ext cx="4114800" cy="6070600"/>
          </a:xfrm>
          <a:prstGeom prst="rect">
            <a:avLst/>
          </a:prstGeom>
        </p:spPr>
      </p:pic>
      <p:pic>
        <p:nvPicPr>
          <p:cNvPr id="44" name="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8648700" y="275166"/>
            <a:ext cx="4114801" cy="6070601"/>
          </a:xfrm>
          <a:prstGeom prst="rect">
            <a:avLst/>
          </a:prstGeom>
        </p:spPr>
      </p:pic>
      <p:pic>
        <p:nvPicPr>
          <p:cNvPr id="45" name=""/>
          <p:cNvPicPr/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342900" y="342900"/>
            <a:ext cx="4114800" cy="6070600"/>
          </a:xfrm>
          <a:prstGeom prst="rect">
            <a:avLst/>
          </a:prstGeom>
        </p:spPr>
      </p:pic>
      <p:sp>
        <p:nvSpPr>
          <p:cNvPr id="46" name="Shape 46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7000">
                <a:solidFill>
                  <a:srgbClr val="546056"/>
                </a:solidFill>
              </a:rPr>
              <a:t>instill meaning</a:t>
            </a:r>
          </a:p>
        </p:txBody>
      </p:sp>
    </p:spTree>
  </p:cSld>
  <p:clrMapOvr>
    <a:masterClrMapping/>
  </p:clrMapOvr>
  <p:transition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Shape 4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7000">
                <a:solidFill>
                  <a:srgbClr val="546056"/>
                </a:solidFill>
              </a:rPr>
              <a:t>Popplet</a:t>
            </a:r>
          </a:p>
        </p:txBody>
      </p:sp>
      <p:sp>
        <p:nvSpPr>
          <p:cNvPr id="49" name="Shape 49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i="0" sz="1800">
                <a:solidFill>
                  <a:srgbClr val="000000"/>
                </a:solidFill>
              </a:defRPr>
            </a:pPr>
            <a:r>
              <a:rPr i="1" sz="3200">
                <a:solidFill>
                  <a:srgbClr val="717D75"/>
                </a:solidFill>
              </a:rPr>
              <a:t>Check out the blog at: </a:t>
            </a:r>
            <a:r>
              <a:rPr i="1" sz="3200" u="sng">
                <a:solidFill>
                  <a:srgbClr val="717D75"/>
                </a:solidFill>
                <a:hlinkClick r:id="rId2" invalidUrl="" action="" tgtFrame="" tooltip="" history="1" highlightClick="0" endSnd="0"/>
              </a:rPr>
              <a:t>http://blog.popplet.com/</a:t>
            </a:r>
            <a:endParaRPr i="1" sz="3200">
              <a:solidFill>
                <a:srgbClr val="717D75"/>
              </a:solidFill>
            </a:endParaRPr>
          </a:p>
          <a:p>
            <a:pPr lvl="0">
              <a:defRPr i="0" sz="1800">
                <a:solidFill>
                  <a:srgbClr val="000000"/>
                </a:solidFill>
              </a:defRPr>
            </a:pPr>
            <a:r>
              <a:rPr i="1" sz="3200">
                <a:solidFill>
                  <a:srgbClr val="717D75"/>
                </a:solidFill>
              </a:rPr>
              <a:t>Download the app in your app store or visit </a:t>
            </a:r>
            <a:r>
              <a:rPr i="1" sz="3200" u="sng">
                <a:solidFill>
                  <a:srgbClr val="717D75"/>
                </a:solidFill>
                <a:hlinkClick r:id="rId3" invalidUrl="" action="" tgtFrame="" tooltip="" history="1" highlightClick="0" endSnd="0"/>
              </a:rPr>
              <a:t>www.popplet.com</a:t>
            </a:r>
            <a:r>
              <a:rPr i="1" sz="3200">
                <a:solidFill>
                  <a:srgbClr val="717D75"/>
                </a:solidFill>
              </a:rPr>
              <a:t> online.</a:t>
            </a:r>
          </a:p>
        </p:txBody>
      </p:sp>
      <p:pic>
        <p:nvPicPr>
          <p:cNvPr id="50" name="Screen Shot 2015-07-27 at 3.23.16 PM.png"/>
          <p:cNvPicPr/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375110" y="280577"/>
            <a:ext cx="12254580" cy="619524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" name="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55600" y="355600"/>
            <a:ext cx="12293600" cy="6070600"/>
          </a:xfrm>
          <a:prstGeom prst="rect">
            <a:avLst/>
          </a:prstGeom>
        </p:spPr>
      </p:pic>
      <p:sp>
        <p:nvSpPr>
          <p:cNvPr id="53" name="Shape 53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u="sng">
                <a:hlinkClick r:id="rId3" invalidUrl="" action="" tgtFrame="" tooltip="" history="1" highlightClick="0" endSnd="0"/>
              </a:defRPr>
            </a:lvl1pPr>
          </a:lstStyle>
          <a:p>
            <a:pPr lvl="0">
              <a:defRPr sz="1800" u="none">
                <a:solidFill>
                  <a:srgbClr val="000000"/>
                </a:solidFill>
              </a:defRPr>
            </a:pPr>
            <a:r>
              <a:rPr sz="7000" u="sng">
                <a:solidFill>
                  <a:srgbClr val="546056"/>
                </a:solidFill>
                <a:hlinkClick r:id="rId3" invalidUrl="" action="" tgtFrame="" tooltip="" history="1" highlightClick="0" endSnd="0"/>
              </a:rPr>
              <a:t>into the book</a:t>
            </a:r>
          </a:p>
        </p:txBody>
      </p:sp>
      <p:sp>
        <p:nvSpPr>
          <p:cNvPr id="54" name="Shape 54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i="0" sz="1800">
                <a:solidFill>
                  <a:srgbClr val="000000"/>
                </a:solidFill>
              </a:defRPr>
            </a:pPr>
            <a:r>
              <a:rPr i="1" sz="3200">
                <a:solidFill>
                  <a:srgbClr val="717D75"/>
                </a:solidFill>
              </a:rPr>
              <a:t>Reading strategies for students </a:t>
            </a:r>
            <a:endParaRPr i="1" sz="3200">
              <a:solidFill>
                <a:srgbClr val="717D75"/>
              </a:solidFill>
            </a:endParaRPr>
          </a:p>
          <a:p>
            <a:pPr lvl="0">
              <a:defRPr i="0" sz="1800">
                <a:solidFill>
                  <a:srgbClr val="000000"/>
                </a:solidFill>
              </a:defRPr>
            </a:pPr>
            <a:r>
              <a:rPr i="1" sz="3200">
                <a:solidFill>
                  <a:srgbClr val="717D75"/>
                </a:solidFill>
              </a:rPr>
              <a:t>with professional development resources for teachers</a:t>
            </a:r>
          </a:p>
        </p:txBody>
      </p:sp>
    </p:spTree>
  </p:cSld>
  <p:clrMapOvr>
    <a:masterClrMapping/>
  </p:clrMapOvr>
  <p:transition spd="med" advClick="1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" name="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55600" y="355600"/>
            <a:ext cx="12293601" cy="6070600"/>
          </a:xfrm>
          <a:prstGeom prst="rect">
            <a:avLst/>
          </a:prstGeom>
        </p:spPr>
      </p:pic>
      <p:sp>
        <p:nvSpPr>
          <p:cNvPr id="57" name="Shape 57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7000">
                <a:solidFill>
                  <a:srgbClr val="546056"/>
                </a:solidFill>
              </a:rPr>
              <a:t>ilivemath app</a:t>
            </a:r>
          </a:p>
        </p:txBody>
      </p:sp>
      <p:sp>
        <p:nvSpPr>
          <p:cNvPr id="58" name="Shape 58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</a:p>
        </p:txBody>
      </p:sp>
    </p:spTree>
  </p:cSld>
  <p:clrMapOvr>
    <a:masterClrMapping/>
  </p:clrMapOvr>
  <p:transition spd="med" advClick="1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" name="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55600" y="355599"/>
            <a:ext cx="12293600" cy="6070601"/>
          </a:xfrm>
          <a:prstGeom prst="rect">
            <a:avLst/>
          </a:prstGeom>
        </p:spPr>
      </p:pic>
      <p:sp>
        <p:nvSpPr>
          <p:cNvPr id="61" name="Shape 61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7000">
                <a:solidFill>
                  <a:srgbClr val="546056"/>
                </a:solidFill>
              </a:rPr>
              <a:t>Show Me</a:t>
            </a:r>
          </a:p>
        </p:txBody>
      </p:sp>
      <p:sp>
        <p:nvSpPr>
          <p:cNvPr id="62" name="Shape 62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i="0" sz="1800">
                <a:solidFill>
                  <a:srgbClr val="000000"/>
                </a:solidFill>
              </a:defRPr>
            </a:pPr>
            <a:r>
              <a:rPr i="1" sz="3200">
                <a:solidFill>
                  <a:srgbClr val="717D75"/>
                </a:solidFill>
              </a:rPr>
              <a:t>Educreations, Explain Everything, etc.</a:t>
            </a:r>
          </a:p>
        </p:txBody>
      </p:sp>
    </p:spTree>
  </p:cSld>
  <p:clrMapOvr>
    <a:masterClrMapping/>
  </p:clrMapOvr>
  <p:transition spd="med" advClick="1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" name="Screen Shot 2015-07-28 at 10.23.54 AM.png"/>
          <p:cNvPicPr/>
          <p:nvPr/>
        </p:nvPicPr>
        <p:blipFill>
          <a:blip r:embed="rId2">
            <a:extLst/>
          </a:blip>
          <a:srcRect l="4764" t="0" r="4764" b="0"/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55600" y="355600"/>
            <a:ext cx="12293600" cy="6070600"/>
          </a:xfrm>
          <a:prstGeom prst="rect">
            <a:avLst/>
          </a:prstGeom>
        </p:spPr>
      </p:pic>
      <p:sp>
        <p:nvSpPr>
          <p:cNvPr id="67" name="Shape 67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7000">
                <a:solidFill>
                  <a:srgbClr val="546056"/>
                </a:solidFill>
              </a:rPr>
              <a:t>Encyclopedia Britannica</a:t>
            </a:r>
          </a:p>
        </p:txBody>
      </p:sp>
      <p:sp>
        <p:nvSpPr>
          <p:cNvPr id="68" name="Shape 68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i="0" sz="1800">
                <a:solidFill>
                  <a:srgbClr val="000000"/>
                </a:solidFill>
              </a:defRPr>
            </a:pPr>
            <a:r>
              <a:rPr i="1" sz="3200">
                <a:solidFill>
                  <a:srgbClr val="717D75"/>
                </a:solidFill>
              </a:rPr>
              <a:t>ELM Databases:</a:t>
            </a:r>
            <a:endParaRPr i="1" sz="3200">
              <a:solidFill>
                <a:srgbClr val="717D75"/>
              </a:solidFill>
            </a:endParaRPr>
          </a:p>
          <a:p>
            <a:pPr lvl="0">
              <a:defRPr i="0" sz="1800">
                <a:solidFill>
                  <a:srgbClr val="000000"/>
                </a:solidFill>
              </a:defRPr>
            </a:pPr>
            <a:r>
              <a:rPr i="1" sz="3200">
                <a:solidFill>
                  <a:srgbClr val="717D75"/>
                </a:solidFill>
              </a:rPr>
              <a:t>Electronic Library of Minnesota</a:t>
            </a:r>
          </a:p>
        </p:txBody>
      </p:sp>
    </p:spTree>
  </p:cSld>
  <p:clrMapOvr>
    <a:masterClrMapping/>
  </p:clrMapOvr>
  <p:transition spd="med" advClick="1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" name="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55600" y="355600"/>
            <a:ext cx="12293600" cy="6070600"/>
          </a:xfrm>
          <a:prstGeom prst="rect">
            <a:avLst/>
          </a:prstGeom>
        </p:spPr>
      </p:pic>
      <p:sp>
        <p:nvSpPr>
          <p:cNvPr id="71" name="Shape 71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7000">
                <a:solidFill>
                  <a:srgbClr val="546056"/>
                </a:solidFill>
              </a:rPr>
              <a:t>Kahoot!</a:t>
            </a:r>
          </a:p>
        </p:txBody>
      </p:sp>
      <p:sp>
        <p:nvSpPr>
          <p:cNvPr id="72" name="Shape 72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i="0" sz="1800">
                <a:solidFill>
                  <a:srgbClr val="000000"/>
                </a:solidFill>
              </a:defRPr>
            </a:pPr>
            <a:r>
              <a:rPr i="1" sz="3200">
                <a:solidFill>
                  <a:srgbClr val="717D75"/>
                </a:solidFill>
              </a:rPr>
              <a:t>Review or quiz in a fun game-like environment.</a:t>
            </a:r>
          </a:p>
        </p:txBody>
      </p:sp>
    </p:spTree>
  </p:cSld>
  <p:clrMapOvr>
    <a:masterClrMapping/>
  </p:clrMapOvr>
  <p:transition spd="med" advClick="1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" name="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55600" y="355600"/>
            <a:ext cx="12293600" cy="6070600"/>
          </a:xfrm>
          <a:prstGeom prst="rect">
            <a:avLst/>
          </a:prstGeom>
        </p:spPr>
      </p:pic>
      <p:sp>
        <p:nvSpPr>
          <p:cNvPr id="75" name="Shape 75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7000">
                <a:solidFill>
                  <a:srgbClr val="546056"/>
                </a:solidFill>
              </a:rPr>
              <a:t>Symbaloo</a:t>
            </a:r>
          </a:p>
        </p:txBody>
      </p:sp>
      <p:sp>
        <p:nvSpPr>
          <p:cNvPr id="76" name="Shape 76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i="0" sz="1800">
                <a:solidFill>
                  <a:srgbClr val="000000"/>
                </a:solidFill>
              </a:defRPr>
            </a:pPr>
            <a:r>
              <a:rPr i="1" sz="3200">
                <a:solidFill>
                  <a:srgbClr val="717D75"/>
                </a:solidFill>
              </a:rPr>
              <a:t>Organize your websites, research, and more!</a:t>
            </a:r>
          </a:p>
        </p:txBody>
      </p:sp>
    </p:spTree>
  </p:cSld>
  <p:clrMapOvr>
    <a:masterClrMapping/>
  </p:clrMapOvr>
  <p:transition spd="med" advClick="1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" name="Screen Shot 2015-07-28 at 10.44.57 AM.png"/>
          <p:cNvPicPr/>
          <p:nvPr/>
        </p:nvPicPr>
        <p:blipFill>
          <a:blip r:embed="rId2">
            <a:extLst/>
          </a:blip>
          <a:srcRect l="10651" t="0" r="10651" b="0"/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" name="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445000" y="342900"/>
            <a:ext cx="4114800" cy="6070600"/>
          </a:xfrm>
          <a:prstGeom prst="rect">
            <a:avLst/>
          </a:prstGeom>
        </p:spPr>
      </p:pic>
      <p:pic>
        <p:nvPicPr>
          <p:cNvPr id="81" name="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8547100" y="342900"/>
            <a:ext cx="4114801" cy="6070601"/>
          </a:xfrm>
          <a:prstGeom prst="rect">
            <a:avLst/>
          </a:prstGeom>
        </p:spPr>
      </p:pic>
      <p:pic>
        <p:nvPicPr>
          <p:cNvPr id="82" name=""/>
          <p:cNvPicPr/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342900" y="342900"/>
            <a:ext cx="4114800" cy="6070600"/>
          </a:xfrm>
          <a:prstGeom prst="rect">
            <a:avLst/>
          </a:prstGeom>
        </p:spPr>
      </p:pic>
      <p:sp>
        <p:nvSpPr>
          <p:cNvPr id="83" name="Shape 83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7000">
                <a:solidFill>
                  <a:srgbClr val="546056"/>
                </a:solidFill>
              </a:rPr>
              <a:t>argument</a:t>
            </a:r>
          </a:p>
        </p:txBody>
      </p:sp>
    </p:spTree>
  </p:cSld>
  <p:clrMapOvr>
    <a:masterClrMapping/>
  </p:clrMapOvr>
  <p:transition spd="med" advClick="1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5" name="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55600" y="355600"/>
            <a:ext cx="12293601" cy="6070601"/>
          </a:xfrm>
          <a:prstGeom prst="rect">
            <a:avLst/>
          </a:prstGeom>
        </p:spPr>
      </p:pic>
      <p:sp>
        <p:nvSpPr>
          <p:cNvPr id="86" name="Shape 86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7000">
                <a:solidFill>
                  <a:srgbClr val="546056"/>
                </a:solidFill>
              </a:rPr>
              <a:t>Youth Voices</a:t>
            </a:r>
          </a:p>
        </p:txBody>
      </p:sp>
      <p:sp>
        <p:nvSpPr>
          <p:cNvPr id="87" name="Shape 87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i="0" sz="1800">
                <a:solidFill>
                  <a:srgbClr val="000000"/>
                </a:solidFill>
              </a:defRPr>
            </a:pPr>
            <a:r>
              <a:rPr i="1" sz="3200">
                <a:solidFill>
                  <a:srgbClr val="717D75"/>
                </a:solidFill>
              </a:rPr>
              <a:t>Allows students to share their voice with other students</a:t>
            </a:r>
          </a:p>
        </p:txBody>
      </p:sp>
    </p:spTree>
  </p:cSld>
  <p:clrMapOvr>
    <a:masterClrMapping/>
  </p:clrMapOvr>
  <p:transition spd="med" advClick="1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" name="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55600" y="355600"/>
            <a:ext cx="12293600" cy="6070600"/>
          </a:xfrm>
          <a:prstGeom prst="rect">
            <a:avLst/>
          </a:prstGeom>
        </p:spPr>
      </p:pic>
      <p:sp>
        <p:nvSpPr>
          <p:cNvPr id="90" name="Shape 90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531622">
              <a:defRPr sz="6370"/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6370">
                <a:solidFill>
                  <a:srgbClr val="546056"/>
                </a:solidFill>
              </a:rPr>
              <a:t>Points of View Reference Center</a:t>
            </a:r>
          </a:p>
        </p:txBody>
      </p:sp>
      <p:sp>
        <p:nvSpPr>
          <p:cNvPr id="91" name="Shape 91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i="0" sz="1800">
                <a:solidFill>
                  <a:srgbClr val="000000"/>
                </a:solidFill>
              </a:defRPr>
            </a:pPr>
            <a:r>
              <a:rPr i="1" sz="3200">
                <a:solidFill>
                  <a:srgbClr val="717D75"/>
                </a:solidFill>
              </a:rPr>
              <a:t>Located at ELM4YOU - and free for all Minnesota residents!</a:t>
            </a:r>
          </a:p>
        </p:txBody>
      </p:sp>
    </p:spTree>
  </p:cSld>
  <p:clrMapOvr>
    <a:masterClrMapping/>
  </p:clrMapOvr>
  <p:transition spd="med" advClick="1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" name="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55599" y="355600"/>
            <a:ext cx="12293601" cy="6070601"/>
          </a:xfrm>
          <a:prstGeom prst="rect">
            <a:avLst/>
          </a:prstGeom>
        </p:spPr>
      </p:pic>
      <p:sp>
        <p:nvSpPr>
          <p:cNvPr id="94" name="Shape 94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7000">
                <a:solidFill>
                  <a:srgbClr val="546056"/>
                </a:solidFill>
              </a:rPr>
              <a:t>Quandary</a:t>
            </a:r>
          </a:p>
        </p:txBody>
      </p:sp>
      <p:sp>
        <p:nvSpPr>
          <p:cNvPr id="95" name="Shape 95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i="0" sz="1800">
                <a:solidFill>
                  <a:srgbClr val="000000"/>
                </a:solidFill>
              </a:defRPr>
            </a:pPr>
            <a:r>
              <a:rPr i="1" sz="3200">
                <a:solidFill>
                  <a:srgbClr val="717D75"/>
                </a:solidFill>
              </a:rPr>
              <a:t>The game that lets you save the world!</a:t>
            </a:r>
          </a:p>
        </p:txBody>
      </p:sp>
    </p:spTree>
  </p:cSld>
  <p:clrMapOvr>
    <a:masterClrMapping/>
  </p:clrMapOvr>
  <p:transition spd="med" advClick="1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" name="Screen Shot 2015-07-28 at 11.00.07 AM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58851" y="4411133"/>
            <a:ext cx="8382466" cy="4847289"/>
          </a:xfrm>
          <a:prstGeom prst="rect">
            <a:avLst/>
          </a:prstGeom>
          <a:ln w="12700">
            <a:miter lim="400000"/>
          </a:ln>
        </p:spPr>
      </p:pic>
      <p:pic>
        <p:nvPicPr>
          <p:cNvPr id="98" name="Screen Shot 2015-07-28 at 11.01.56 AM.pn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6059216" y="527050"/>
            <a:ext cx="6410068" cy="5460428"/>
          </a:xfrm>
          <a:prstGeom prst="rect">
            <a:avLst/>
          </a:prstGeom>
          <a:ln w="12700">
            <a:miter lim="400000"/>
          </a:ln>
        </p:spPr>
      </p:pic>
      <p:sp>
        <p:nvSpPr>
          <p:cNvPr id="99" name="Shape 99"/>
          <p:cNvSpPr/>
          <p:nvPr/>
        </p:nvSpPr>
        <p:spPr>
          <a:xfrm>
            <a:off x="1361203" y="554566"/>
            <a:ext cx="4528493" cy="2311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4400">
                <a:solidFill>
                  <a:srgbClr val="546056"/>
                </a:solidFill>
              </a:rPr>
              <a:t>National Wildlife</a:t>
            </a:r>
            <a:endParaRPr sz="4400">
              <a:solidFill>
                <a:srgbClr val="546056"/>
              </a:solidFill>
            </a:endParaRPr>
          </a:p>
          <a:p>
            <a:pPr lvl="0">
              <a:defRPr sz="1800">
                <a:solidFill>
                  <a:srgbClr val="000000"/>
                </a:solidFill>
              </a:defRPr>
            </a:pPr>
            <a:r>
              <a:rPr sz="4400">
                <a:solidFill>
                  <a:srgbClr val="546056"/>
                </a:solidFill>
              </a:rPr>
              <a:t>Federation</a:t>
            </a:r>
            <a:endParaRPr sz="4400">
              <a:solidFill>
                <a:srgbClr val="546056"/>
              </a:solidFill>
            </a:endParaRPr>
          </a:p>
          <a:p>
            <a:pPr lvl="0">
              <a:defRPr sz="1800">
                <a:solidFill>
                  <a:srgbClr val="000000"/>
                </a:solidFill>
              </a:defRPr>
            </a:pPr>
            <a:r>
              <a:rPr sz="4400">
                <a:solidFill>
                  <a:srgbClr val="546056"/>
                </a:solidFill>
              </a:rPr>
              <a:t>Citizen Science</a:t>
            </a:r>
          </a:p>
        </p:txBody>
      </p:sp>
      <p:sp>
        <p:nvSpPr>
          <p:cNvPr id="100" name="Shape 100"/>
          <p:cNvSpPr/>
          <p:nvPr/>
        </p:nvSpPr>
        <p:spPr>
          <a:xfrm>
            <a:off x="8965456" y="6913033"/>
            <a:ext cx="2206254" cy="2311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4400">
                <a:solidFill>
                  <a:srgbClr val="546056"/>
                </a:solidFill>
              </a:rPr>
              <a:t>Citizen </a:t>
            </a:r>
            <a:endParaRPr sz="4400">
              <a:solidFill>
                <a:srgbClr val="546056"/>
              </a:solidFill>
            </a:endParaRPr>
          </a:p>
          <a:p>
            <a:pPr lvl="0">
              <a:defRPr sz="1800">
                <a:solidFill>
                  <a:srgbClr val="000000"/>
                </a:solidFill>
              </a:defRPr>
            </a:pPr>
            <a:r>
              <a:rPr sz="4400">
                <a:solidFill>
                  <a:srgbClr val="546056"/>
                </a:solidFill>
              </a:rPr>
              <a:t>Science </a:t>
            </a:r>
            <a:endParaRPr sz="4400">
              <a:solidFill>
                <a:srgbClr val="546056"/>
              </a:solidFill>
            </a:endParaRPr>
          </a:p>
          <a:p>
            <a:pPr lvl="0">
              <a:defRPr sz="1800">
                <a:solidFill>
                  <a:srgbClr val="000000"/>
                </a:solidFill>
              </a:defRPr>
            </a:pPr>
            <a:r>
              <a:rPr sz="4400">
                <a:solidFill>
                  <a:srgbClr val="546056"/>
                </a:solidFill>
              </a:rPr>
              <a:t>Alliance</a:t>
            </a:r>
          </a:p>
        </p:txBody>
      </p:sp>
    </p:spTree>
  </p:cSld>
  <p:clrMapOvr>
    <a:masterClrMapping/>
  </p:clrMapOvr>
  <p:transition spd="med" advClick="1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" name="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55600" y="355600"/>
            <a:ext cx="12293600" cy="6070600"/>
          </a:xfrm>
          <a:prstGeom prst="rect">
            <a:avLst/>
          </a:prstGeom>
        </p:spPr>
      </p:pic>
      <p:sp>
        <p:nvSpPr>
          <p:cNvPr id="103" name="Shape 103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7000">
                <a:solidFill>
                  <a:srgbClr val="546056"/>
                </a:solidFill>
              </a:rPr>
              <a:t>Citizen Science</a:t>
            </a:r>
          </a:p>
        </p:txBody>
      </p:sp>
      <p:sp>
        <p:nvSpPr>
          <p:cNvPr id="104" name="Shape 104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i="0" sz="1800">
                <a:solidFill>
                  <a:srgbClr val="000000"/>
                </a:solidFill>
              </a:defRPr>
            </a:pPr>
            <a:r>
              <a:rPr i="1" sz="3200">
                <a:solidFill>
                  <a:srgbClr val="717D75"/>
                </a:solidFill>
              </a:rPr>
              <a:t>Use your science knowledge to actively contribute to actual research…</a:t>
            </a:r>
          </a:p>
        </p:txBody>
      </p:sp>
    </p:spTree>
  </p:cSld>
  <p:clrMapOvr>
    <a:masterClrMapping/>
  </p:clrMapOvr>
  <p:transition spd="med" advClick="1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" name="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55600" y="355600"/>
            <a:ext cx="12293600" cy="6070600"/>
          </a:xfrm>
          <a:prstGeom prst="rect">
            <a:avLst/>
          </a:prstGeom>
        </p:spPr>
      </p:pic>
      <p:sp>
        <p:nvSpPr>
          <p:cNvPr id="107" name="Shape 107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7000">
                <a:solidFill>
                  <a:srgbClr val="546056"/>
                </a:solidFill>
              </a:rPr>
              <a:t>Toontastic</a:t>
            </a:r>
          </a:p>
        </p:txBody>
      </p:sp>
      <p:sp>
        <p:nvSpPr>
          <p:cNvPr id="108" name="Shape 108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i="0" sz="1800">
                <a:solidFill>
                  <a:srgbClr val="000000"/>
                </a:solidFill>
              </a:defRPr>
            </a:pPr>
            <a:r>
              <a:rPr i="1" sz="3200">
                <a:solidFill>
                  <a:srgbClr val="717D75"/>
                </a:solidFill>
              </a:rPr>
              <a:t>Creativity to the max!</a:t>
            </a:r>
          </a:p>
        </p:txBody>
      </p:sp>
    </p:spTree>
  </p:cSld>
  <p:clrMapOvr>
    <a:masterClrMapping/>
  </p:clrMapOvr>
  <p:transition spd="med" advClick="1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0" name="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55600" y="342900"/>
            <a:ext cx="4114800" cy="6070600"/>
          </a:xfrm>
          <a:prstGeom prst="rect">
            <a:avLst/>
          </a:prstGeom>
        </p:spPr>
      </p:pic>
      <p:pic>
        <p:nvPicPr>
          <p:cNvPr id="111" name="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8534399" y="342900"/>
            <a:ext cx="4114801" cy="6070600"/>
          </a:xfrm>
          <a:prstGeom prst="rect">
            <a:avLst/>
          </a:prstGeom>
        </p:spPr>
      </p:pic>
      <p:pic>
        <p:nvPicPr>
          <p:cNvPr id="112" name=""/>
          <p:cNvPicPr/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4444999" y="342900"/>
            <a:ext cx="4114801" cy="6070600"/>
          </a:xfrm>
          <a:prstGeom prst="rect">
            <a:avLst/>
          </a:prstGeom>
        </p:spPr>
      </p:pic>
      <p:sp>
        <p:nvSpPr>
          <p:cNvPr id="113" name="Shape 113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7000">
                <a:solidFill>
                  <a:srgbClr val="546056"/>
                </a:solidFill>
              </a:rPr>
              <a:t>develop logic and strategy</a:t>
            </a:r>
          </a:p>
        </p:txBody>
      </p:sp>
    </p:spTree>
  </p:cSld>
  <p:clrMapOvr>
    <a:masterClrMapping/>
  </p:clrMapOvr>
  <p:transition spd="med" advClick="1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5" name="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55599" y="355600"/>
            <a:ext cx="12293601" cy="6070601"/>
          </a:xfrm>
          <a:prstGeom prst="rect">
            <a:avLst/>
          </a:prstGeom>
        </p:spPr>
      </p:pic>
      <p:sp>
        <p:nvSpPr>
          <p:cNvPr id="116" name="Shape 116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7000">
                <a:solidFill>
                  <a:srgbClr val="546056"/>
                </a:solidFill>
              </a:rPr>
              <a:t>Dot &amp; Dash</a:t>
            </a:r>
          </a:p>
        </p:txBody>
      </p:sp>
      <p:sp>
        <p:nvSpPr>
          <p:cNvPr id="117" name="Shape 117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i="0" sz="1800">
                <a:solidFill>
                  <a:srgbClr val="000000"/>
                </a:solidFill>
              </a:defRPr>
            </a:pPr>
            <a:r>
              <a:rPr i="1" sz="3200">
                <a:solidFill>
                  <a:srgbClr val="717D75"/>
                </a:solidFill>
              </a:rPr>
              <a:t>Robots that help kids learn to code</a:t>
            </a:r>
          </a:p>
        </p:txBody>
      </p:sp>
    </p:spTree>
  </p:cSld>
  <p:clrMapOvr>
    <a:masterClrMapping/>
  </p:clrMapOvr>
  <p:transition spd="med" advClick="1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" name="Screen Shot 2015-07-28 at 2.32.00 PM.png"/>
          <p:cNvPicPr/>
          <p:nvPr/>
        </p:nvPicPr>
        <p:blipFill>
          <a:blip r:embed="rId2">
            <a:extLst/>
          </a:blip>
          <a:srcRect l="0" t="11910" r="0" b="0"/>
          <a:stretch>
            <a:fillRect/>
          </a:stretch>
        </p:blipFill>
        <p:spPr>
          <a:xfrm>
            <a:off x="-1" y="16933"/>
            <a:ext cx="13004801" cy="4699378"/>
          </a:xfrm>
          <a:prstGeom prst="rect">
            <a:avLst/>
          </a:prstGeom>
          <a:ln w="12700">
            <a:miter lim="400000"/>
          </a:ln>
        </p:spPr>
      </p:pic>
      <p:pic>
        <p:nvPicPr>
          <p:cNvPr id="120" name="code dot.jpg"/>
          <p:cNvPicPr/>
          <p:nvPr/>
        </p:nvPicPr>
        <p:blipFill>
          <a:blip r:embed="rId3">
            <a:extLst/>
          </a:blip>
          <a:srcRect l="8293" t="8293" r="8293" b="8293"/>
          <a:stretch>
            <a:fillRect/>
          </a:stretch>
        </p:blipFill>
        <p:spPr>
          <a:xfrm>
            <a:off x="601133" y="5367395"/>
            <a:ext cx="5055617" cy="3791713"/>
          </a:xfrm>
          <a:prstGeom prst="rect">
            <a:avLst/>
          </a:prstGeom>
          <a:ln w="12700">
            <a:miter lim="400000"/>
          </a:ln>
        </p:spPr>
      </p:pic>
      <p:pic>
        <p:nvPicPr>
          <p:cNvPr id="121" name="Dot-and-Dash-Robots-Teaching-Tech.png"/>
          <p:cNvPicPr/>
          <p:nvPr/>
        </p:nvPicPr>
        <p:blipFill>
          <a:blip r:embed="rId4">
            <a:extLst/>
          </a:blip>
          <a:srcRect l="3074" t="3074" r="3074" b="3074"/>
          <a:stretch>
            <a:fillRect/>
          </a:stretch>
        </p:blipFill>
        <p:spPr>
          <a:xfrm>
            <a:off x="6194449" y="5228616"/>
            <a:ext cx="6110017" cy="4069271"/>
          </a:xfrm>
          <a:prstGeom prst="rect">
            <a:avLst/>
          </a:prstGeom>
          <a:ln w="12700">
            <a:miter lim="400000"/>
          </a:ln>
        </p:spPr>
      </p:pic>
      <p:pic>
        <p:nvPicPr>
          <p:cNvPr id="122" name="dotdash.png"/>
          <p:cNvPicPr/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3069521" y="4175658"/>
            <a:ext cx="4474801" cy="406927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" name="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55600" y="355600"/>
            <a:ext cx="12293601" cy="6070601"/>
          </a:xfrm>
          <a:prstGeom prst="rect">
            <a:avLst/>
          </a:prstGeom>
        </p:spPr>
      </p:pic>
      <p:sp>
        <p:nvSpPr>
          <p:cNvPr id="125" name="Shape 125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7000">
                <a:solidFill>
                  <a:srgbClr val="546056"/>
                </a:solidFill>
              </a:rPr>
              <a:t>Play osmo</a:t>
            </a:r>
          </a:p>
        </p:txBody>
      </p:sp>
      <p:sp>
        <p:nvSpPr>
          <p:cNvPr id="126" name="Shape 126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i="0" sz="1800">
                <a:solidFill>
                  <a:srgbClr val="000000"/>
                </a:solidFill>
              </a:defRPr>
            </a:pPr>
            <a:r>
              <a:rPr i="1" sz="3200">
                <a:solidFill>
                  <a:srgbClr val="717D75"/>
                </a:solidFill>
              </a:rPr>
              <a:t>Play beyond the screen</a:t>
            </a:r>
          </a:p>
        </p:txBody>
      </p:sp>
    </p:spTree>
  </p:cSld>
  <p:clrMapOvr>
    <a:masterClrMapping/>
  </p:clrMapOvr>
  <p:transition spd="med" advClick="1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8" name="chainlink.jp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583541" y="630369"/>
            <a:ext cx="3416267" cy="4464440"/>
          </a:xfrm>
          <a:prstGeom prst="rect">
            <a:avLst/>
          </a:prstGeom>
          <a:ln w="12700">
            <a:miter lim="400000"/>
          </a:ln>
        </p:spPr>
      </p:pic>
      <p:pic>
        <p:nvPicPr>
          <p:cNvPr id="129" name="logic games.pn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816504" y="5568553"/>
            <a:ext cx="2222501" cy="2222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30" name="kick the word.jpg"/>
          <p:cNvPicPr/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4202031" y="1270131"/>
            <a:ext cx="2222501" cy="3944939"/>
          </a:xfrm>
          <a:prstGeom prst="rect">
            <a:avLst/>
          </a:prstGeom>
          <a:ln w="12700">
            <a:miter lim="400000"/>
          </a:ln>
        </p:spPr>
      </p:pic>
      <p:pic>
        <p:nvPicPr>
          <p:cNvPr id="131" name="red herring.png"/>
          <p:cNvPicPr/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6597120" y="486436"/>
            <a:ext cx="5866617" cy="2864559"/>
          </a:xfrm>
          <a:prstGeom prst="rect">
            <a:avLst/>
          </a:prstGeom>
          <a:ln w="12700">
            <a:miter lim="400000"/>
          </a:ln>
        </p:spPr>
      </p:pic>
      <p:pic>
        <p:nvPicPr>
          <p:cNvPr id="132" name="thinking blocks.jpg"/>
          <p:cNvPicPr/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3488266" y="5557969"/>
            <a:ext cx="4809068" cy="36068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33" name="sudoku.png"/>
          <p:cNvPicPr/>
          <p:nvPr/>
        </p:nvPicPr>
        <p:blipFill>
          <a:blip r:embed="rId7">
            <a:extLst/>
          </a:blip>
          <a:stretch>
            <a:fillRect/>
          </a:stretch>
        </p:blipFill>
        <p:spPr>
          <a:xfrm>
            <a:off x="8988954" y="6065969"/>
            <a:ext cx="3251201" cy="32512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34" name="battleship.png"/>
          <p:cNvPicPr/>
          <p:nvPr/>
        </p:nvPicPr>
        <p:blipFill>
          <a:blip r:embed="rId8">
            <a:extLst/>
          </a:blip>
          <a:stretch>
            <a:fillRect/>
          </a:stretch>
        </p:blipFill>
        <p:spPr>
          <a:xfrm>
            <a:off x="9412287" y="3818466"/>
            <a:ext cx="2116668" cy="211666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6" name="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508998" y="156633"/>
            <a:ext cx="4240805" cy="6256867"/>
          </a:xfrm>
          <a:prstGeom prst="rect">
            <a:avLst/>
          </a:prstGeom>
        </p:spPr>
      </p:pic>
      <p:pic>
        <p:nvPicPr>
          <p:cNvPr id="137" name="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342900" y="342900"/>
            <a:ext cx="4114800" cy="6070600"/>
          </a:xfrm>
          <a:prstGeom prst="rect">
            <a:avLst/>
          </a:prstGeom>
        </p:spPr>
      </p:pic>
      <p:sp>
        <p:nvSpPr>
          <p:cNvPr id="138" name="Shape 13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7000">
                <a:solidFill>
                  <a:srgbClr val="546056"/>
                </a:solidFill>
              </a:rPr>
              <a:t>evaluate the process</a:t>
            </a:r>
          </a:p>
        </p:txBody>
      </p:sp>
      <p:sp>
        <p:nvSpPr>
          <p:cNvPr id="139" name="Shape 139"/>
          <p:cNvSpPr/>
          <p:nvPr/>
        </p:nvSpPr>
        <p:spPr>
          <a:xfrm>
            <a:off x="8915400" y="397933"/>
            <a:ext cx="3657600" cy="5960534"/>
          </a:xfrm>
          <a:prstGeom prst="rect">
            <a:avLst/>
          </a:prstGeom>
          <a:blipFill>
            <a:blip r:embed="rId4"/>
          </a:blipFill>
          <a:ln w="12700">
            <a:miter lim="400000"/>
          </a:ln>
        </p:spPr>
        <p:txBody>
          <a:bodyPr lIns="50800" tIns="50800" rIns="50800" bIns="50800" anchor="ctr"/>
          <a:lstStyle/>
          <a:p>
            <a:pPr lvl="0">
              <a:defRPr b="1" sz="2800">
                <a:solidFill>
                  <a:srgbClr val="F5F8EB"/>
                </a:solidFill>
              </a:defRPr>
            </a:pPr>
          </a:p>
        </p:txBody>
      </p:sp>
      <p:pic>
        <p:nvPicPr>
          <p:cNvPr id="140" name=""/>
          <p:cNvPicPr/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8801100" y="342900"/>
            <a:ext cx="4114800" cy="6070601"/>
          </a:xfrm>
          <a:prstGeom prst="rect">
            <a:avLst/>
          </a:prstGeom>
        </p:spPr>
      </p:pic>
    </p:spTree>
  </p:cSld>
  <p:clrMapOvr>
    <a:masterClrMapping/>
  </p:clrMapOvr>
  <p:transition spd="med" advClick="1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2" name="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55600" y="355600"/>
            <a:ext cx="12293600" cy="6070600"/>
          </a:xfrm>
          <a:prstGeom prst="rect">
            <a:avLst/>
          </a:prstGeom>
        </p:spPr>
      </p:pic>
      <p:sp>
        <p:nvSpPr>
          <p:cNvPr id="143" name="Shape 143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7000">
                <a:solidFill>
                  <a:srgbClr val="546056"/>
                </a:solidFill>
              </a:rPr>
              <a:t>Telestory</a:t>
            </a:r>
          </a:p>
        </p:txBody>
      </p:sp>
      <p:sp>
        <p:nvSpPr>
          <p:cNvPr id="144" name="Shape 144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i="0" sz="1800">
                <a:solidFill>
                  <a:srgbClr val="000000"/>
                </a:solidFill>
              </a:defRPr>
            </a:pPr>
            <a:r>
              <a:rPr i="1" sz="3200">
                <a:solidFill>
                  <a:srgbClr val="717D75"/>
                </a:solidFill>
              </a:rPr>
              <a:t>Provides a platform for children to tell their stories.</a:t>
            </a:r>
          </a:p>
        </p:txBody>
      </p:sp>
    </p:spTree>
  </p:cSld>
  <p:clrMapOvr>
    <a:masterClrMapping/>
  </p:clrMapOvr>
  <p:transition spd="med" advClick="1"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6" name="Screen Shot 2015-07-28 at 2.45.57 PM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650066" y="486482"/>
            <a:ext cx="9911454" cy="4853018"/>
          </a:xfrm>
          <a:prstGeom prst="rect">
            <a:avLst/>
          </a:prstGeom>
          <a:ln w="12700">
            <a:miter lim="400000"/>
          </a:ln>
        </p:spPr>
      </p:pic>
      <p:pic>
        <p:nvPicPr>
          <p:cNvPr id="147" name="Screen Shot 2015-07-28 at 2.46.28 PM.pn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481770" y="4193255"/>
            <a:ext cx="10102393" cy="5101939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</p:sld>
</file>

<file path=ppt/theme/_rels/theme1.xml.rels><?xml version="1.0" encoding="UTF-8" standalone="yes"?><Relationships xmlns="http://schemas.openxmlformats.org/package/2006/relationships"><Relationship Id="rId1" Type="http://schemas.openxmlformats.org/officeDocument/2006/relationships/image" Target="../media/image2.png"/></Relationships>

</file>

<file path=ppt/theme/_rels/theme2.xml.rels><?xml version="1.0" encoding="UTF-8" standalone="yes"?><Relationships xmlns="http://schemas.openxmlformats.org/package/2006/relationships"><Relationship Id="rId1" Type="http://schemas.openxmlformats.org/officeDocument/2006/relationships/image" Target="../media/image2.png"/></Relationships>

</file>

<file path=ppt/theme/theme1.xml><?xml version="1.0" encoding="utf-8"?>
<a:theme xmlns:a="http://schemas.openxmlformats.org/drawingml/2006/main" xmlns:r="http://schemas.openxmlformats.org/officeDocument/2006/relationships" name="BrushedCanvas">
  <a:themeElements>
    <a:clrScheme name="BrushedCanvas">
      <a:dk1>
        <a:srgbClr val="546056"/>
      </a:dk1>
      <a:lt1>
        <a:srgbClr val="600C52"/>
      </a:lt1>
      <a:dk2>
        <a:srgbClr val="61615E"/>
      </a:dk2>
      <a:lt2>
        <a:srgbClr val="CECECA"/>
      </a:lt2>
      <a:accent1>
        <a:srgbClr val="648FC7"/>
      </a:accent1>
      <a:accent2>
        <a:srgbClr val="77B06D"/>
      </a:accent2>
      <a:accent3>
        <a:srgbClr val="E0BC59"/>
      </a:accent3>
      <a:accent4>
        <a:srgbClr val="EB925B"/>
      </a:accent4>
      <a:accent5>
        <a:srgbClr val="C56667"/>
      </a:accent5>
      <a:accent6>
        <a:srgbClr val="927AB0"/>
      </a:accent6>
      <a:hlink>
        <a:srgbClr val="0000FF"/>
      </a:hlink>
      <a:folHlink>
        <a:srgbClr val="FF00FF"/>
      </a:folHlink>
    </a:clrScheme>
    <a:fontScheme name="BrushedCanvas">
      <a:majorFont>
        <a:latin typeface="Palatino"/>
        <a:ea typeface="Palatino"/>
        <a:cs typeface="Palatino"/>
      </a:majorFont>
      <a:minorFont>
        <a:latin typeface="Palatino"/>
        <a:ea typeface="Palatino"/>
        <a:cs typeface="Palatino"/>
      </a:minorFont>
    </a:fontScheme>
    <a:fmtScheme name="BrushedCanva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r:embed="rId1"/>
          <a:srcRect l="0" t="0" r="0" b="0"/>
          <a:tile tx="0" ty="0" sx="100000" sy="100000" flip="none" algn="tl"/>
        </a:blipFill>
        <a:ln w="12700" cap="flat">
          <a:noFill/>
          <a:miter lim="400000"/>
        </a:ln>
        <a:effectLst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1" baseline="0" cap="none" i="0" spc="0" strike="noStrike" sz="2800" u="none" kumimoji="0" normalizeH="0">
            <a:ln>
              <a:noFill/>
            </a:ln>
            <a:solidFill>
              <a:srgbClr val="F5F8EB"/>
            </a:solidFill>
            <a:effectLst/>
            <a:uFillTx/>
            <a:latin typeface="+mn-lt"/>
            <a:ea typeface="+mn-ea"/>
            <a:cs typeface="+mn-cs"/>
            <a:sym typeface="Palatino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717D75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200" u="none" kumimoji="0" normalizeH="0">
            <a:ln>
              <a:noFill/>
            </a:ln>
            <a:solidFill>
              <a:srgbClr val="546056"/>
            </a:solidFill>
            <a:effectLst/>
            <a:uFillTx/>
            <a:latin typeface="+mn-lt"/>
            <a:ea typeface="+mn-ea"/>
            <a:cs typeface="+mn-cs"/>
            <a:sym typeface="Palatino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BrushedCanvas">
  <a:themeElements>
    <a:clrScheme name="BrushedCanvas">
      <a:dk1>
        <a:srgbClr val="000000"/>
      </a:dk1>
      <a:lt1>
        <a:srgbClr val="FFFFFF"/>
      </a:lt1>
      <a:dk2>
        <a:srgbClr val="61615E"/>
      </a:dk2>
      <a:lt2>
        <a:srgbClr val="CECECA"/>
      </a:lt2>
      <a:accent1>
        <a:srgbClr val="648FC7"/>
      </a:accent1>
      <a:accent2>
        <a:srgbClr val="77B06D"/>
      </a:accent2>
      <a:accent3>
        <a:srgbClr val="E0BC59"/>
      </a:accent3>
      <a:accent4>
        <a:srgbClr val="EB925B"/>
      </a:accent4>
      <a:accent5>
        <a:srgbClr val="C56667"/>
      </a:accent5>
      <a:accent6>
        <a:srgbClr val="927AB0"/>
      </a:accent6>
      <a:hlink>
        <a:srgbClr val="0000FF"/>
      </a:hlink>
      <a:folHlink>
        <a:srgbClr val="FF00FF"/>
      </a:folHlink>
    </a:clrScheme>
    <a:fontScheme name="BrushedCanvas">
      <a:majorFont>
        <a:latin typeface="Palatino"/>
        <a:ea typeface="Palatino"/>
        <a:cs typeface="Palatino"/>
      </a:majorFont>
      <a:minorFont>
        <a:latin typeface="Palatino"/>
        <a:ea typeface="Palatino"/>
        <a:cs typeface="Palatino"/>
      </a:minorFont>
    </a:fontScheme>
    <a:fmtScheme name="BrushedCanva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r:embed="rId1"/>
          <a:srcRect l="0" t="0" r="0" b="0"/>
          <a:tile tx="0" ty="0" sx="100000" sy="100000" flip="none" algn="tl"/>
        </a:blipFill>
        <a:ln w="12700" cap="flat">
          <a:noFill/>
          <a:miter lim="400000"/>
        </a:ln>
        <a:effectLst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1" baseline="0" cap="none" i="0" spc="0" strike="noStrike" sz="2800" u="none" kumimoji="0" normalizeH="0">
            <a:ln>
              <a:noFill/>
            </a:ln>
            <a:solidFill>
              <a:srgbClr val="F5F8EB"/>
            </a:solidFill>
            <a:effectLst/>
            <a:uFillTx/>
            <a:latin typeface="+mn-lt"/>
            <a:ea typeface="+mn-ea"/>
            <a:cs typeface="+mn-cs"/>
            <a:sym typeface="Palatino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717D75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200" u="none" kumimoji="0" normalizeH="0">
            <a:ln>
              <a:noFill/>
            </a:ln>
            <a:solidFill>
              <a:srgbClr val="546056"/>
            </a:solidFill>
            <a:effectLst/>
            <a:uFillTx/>
            <a:latin typeface="+mn-lt"/>
            <a:ea typeface="+mn-ea"/>
            <a:cs typeface="+mn-cs"/>
            <a:sym typeface="Palatino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